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Texto del título</a:t>
            </a:r>
          </a:p>
        </p:txBody>
      </p:sp>
      <p:sp>
        <p:nvSpPr>
          <p:cNvPr id="1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21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 del título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Texto del título</a:t>
            </a:r>
          </a:p>
        </p:txBody>
      </p:sp>
      <p:sp>
        <p:nvSpPr>
          <p:cNvPr id="30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39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el título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8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9" name="Marcador de texto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o del títul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del título</a:t>
            </a:r>
          </a:p>
        </p:txBody>
      </p:sp>
      <p:sp>
        <p:nvSpPr>
          <p:cNvPr id="73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4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o del títul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del título</a:t>
            </a:r>
          </a:p>
        </p:txBody>
      </p:sp>
      <p:sp>
        <p:nvSpPr>
          <p:cNvPr id="83" name="Marcador de posición de imagen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04292"/>
            <a:ext cx="258624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3"/>
          <p:cNvSpPr/>
          <p:nvPr/>
        </p:nvSpPr>
        <p:spPr>
          <a:xfrm>
            <a:off x="672661" y="1715955"/>
            <a:ext cx="8240112" cy="45720"/>
          </a:xfrm>
          <a:prstGeom prst="rect">
            <a:avLst/>
          </a:prstGeom>
          <a:solidFill>
            <a:srgbClr val="0D4391"/>
          </a:solidFill>
          <a:ln w="12700">
            <a:solidFill>
              <a:srgbClr val="0D4391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6" name="Title"/>
          <p:cNvSpPr txBox="1"/>
          <p:nvPr/>
        </p:nvSpPr>
        <p:spPr>
          <a:xfrm>
            <a:off x="831418" y="414827"/>
            <a:ext cx="10411461" cy="1117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90000"/>
              </a:lnSpc>
              <a:defRPr sz="3600">
                <a:solidFill>
                  <a:srgbClr val="595959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mtClean="0"/>
              <a:t>Pro</a:t>
            </a:r>
            <a:r>
              <a:rPr lang="pt-BR" dirty="0" smtClean="0"/>
              <a:t>j</a:t>
            </a:r>
            <a:r>
              <a:rPr smtClean="0"/>
              <a:t>eto </a:t>
            </a:r>
            <a:r>
              <a:t>de Vedas </a:t>
            </a:r>
            <a:r>
              <a:rPr/>
              <a:t>para </a:t>
            </a:r>
            <a:r>
              <a:rPr lang="pt-BR" dirty="0" smtClean="0"/>
              <a:t>o</a:t>
            </a:r>
            <a:r>
              <a:rPr smtClean="0"/>
              <a:t> </a:t>
            </a:r>
            <a:r>
              <a:t>FMJA</a:t>
            </a:r>
          </a:p>
          <a:p>
            <a:pPr algn="ctr">
              <a:lnSpc>
                <a:spcPct val="90000"/>
              </a:lnSpc>
              <a:defRPr sz="3600">
                <a:solidFill>
                  <a:srgbClr val="595959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mtClean="0"/>
              <a:t>Resum</a:t>
            </a:r>
            <a:r>
              <a:rPr lang="pt-BR" dirty="0" smtClean="0"/>
              <a:t>o</a:t>
            </a:r>
            <a:r>
              <a:rPr smtClean="0"/>
              <a:t> d</a:t>
            </a:r>
            <a:r>
              <a:rPr lang="pt-BR" dirty="0" smtClean="0"/>
              <a:t>o</a:t>
            </a:r>
            <a:r>
              <a:rPr smtClean="0"/>
              <a:t> pro</a:t>
            </a:r>
            <a:r>
              <a:rPr lang="pt-BR" dirty="0" smtClean="0"/>
              <a:t>j</a:t>
            </a:r>
            <a:r>
              <a:rPr smtClean="0"/>
              <a:t>eto</a:t>
            </a:r>
            <a:endParaRPr/>
          </a:p>
        </p:txBody>
      </p:sp>
      <p:sp>
        <p:nvSpPr>
          <p:cNvPr id="97" name="Rectangle 3"/>
          <p:cNvSpPr txBox="1"/>
          <p:nvPr/>
        </p:nvSpPr>
        <p:spPr>
          <a:xfrm>
            <a:off x="1556588" y="2596093"/>
            <a:ext cx="8961120" cy="2016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107000"/>
              </a:lnSpc>
              <a:spcBef>
                <a:spcPts val="800"/>
              </a:spcBef>
              <a:defRPr sz="2400">
                <a:solidFill>
                  <a:srgbClr val="595959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“</a:t>
            </a:r>
            <a:r>
              <a:rPr/>
              <a:t>Cada </a:t>
            </a:r>
            <a:r>
              <a:rPr smtClean="0"/>
              <a:t>indiv</a:t>
            </a:r>
            <a:r>
              <a:rPr lang="pt-BR" dirty="0" smtClean="0"/>
              <a:t>í</a:t>
            </a:r>
            <a:r>
              <a:rPr smtClean="0"/>
              <a:t>duo de</a:t>
            </a:r>
            <a:r>
              <a:rPr lang="pt-BR" dirty="0" smtClean="0"/>
              <a:t>v</a:t>
            </a:r>
            <a:r>
              <a:rPr smtClean="0"/>
              <a:t>e comprometer</a:t>
            </a:r>
            <a:r>
              <a:rPr lang="pt-BR" dirty="0" smtClean="0"/>
              <a:t>-</a:t>
            </a:r>
            <a:r>
              <a:rPr smtClean="0"/>
              <a:t>se </a:t>
            </a:r>
            <a:r>
              <a:t>a </a:t>
            </a:r>
            <a:r>
              <a:rPr/>
              <a:t>nutrir </a:t>
            </a:r>
            <a:r>
              <a:rPr smtClean="0"/>
              <a:t>os </a:t>
            </a:r>
            <a:r>
              <a:rPr/>
              <a:t>Vedas </a:t>
            </a:r>
            <a:r>
              <a:rPr smtClean="0"/>
              <a:t>nas l</a:t>
            </a:r>
            <a:r>
              <a:rPr lang="pt-BR" dirty="0" smtClean="0"/>
              <a:t>i</a:t>
            </a:r>
            <a:r>
              <a:rPr smtClean="0"/>
              <a:t>n</a:t>
            </a:r>
            <a:r>
              <a:rPr lang="pt-BR" dirty="0" smtClean="0"/>
              <a:t>h</a:t>
            </a:r>
            <a:r>
              <a:rPr smtClean="0"/>
              <a:t>as corretas</a:t>
            </a:r>
            <a:r>
              <a:rPr/>
              <a:t>. </a:t>
            </a:r>
            <a:r>
              <a:rPr lang="pt-BR" dirty="0" smtClean="0"/>
              <a:t>O</a:t>
            </a:r>
            <a:r>
              <a:rPr smtClean="0"/>
              <a:t> be</a:t>
            </a:r>
            <a:r>
              <a:rPr lang="pt-BR" dirty="0" smtClean="0"/>
              <a:t>m </a:t>
            </a:r>
            <a:r>
              <a:rPr smtClean="0"/>
              <a:t>estar da na</a:t>
            </a:r>
            <a:r>
              <a:rPr lang="pt-BR" dirty="0" smtClean="0"/>
              <a:t>ção</a:t>
            </a:r>
            <a:r>
              <a:rPr smtClean="0"/>
              <a:t> </a:t>
            </a:r>
            <a:r>
              <a:rPr lang="pt-BR" dirty="0" smtClean="0"/>
              <a:t>e</a:t>
            </a:r>
            <a:r>
              <a:rPr smtClean="0"/>
              <a:t> a prosperidad</a:t>
            </a:r>
            <a:r>
              <a:rPr lang="pt-BR" dirty="0" smtClean="0"/>
              <a:t>e</a:t>
            </a:r>
            <a:r>
              <a:rPr smtClean="0"/>
              <a:t> d</a:t>
            </a:r>
            <a:r>
              <a:rPr lang="pt-BR" dirty="0" smtClean="0"/>
              <a:t>o</a:t>
            </a:r>
            <a:r>
              <a:rPr smtClean="0"/>
              <a:t> </a:t>
            </a:r>
            <a:r>
              <a:rPr/>
              <a:t>mundo </a:t>
            </a:r>
            <a:r>
              <a:rPr smtClean="0"/>
              <a:t>depende</a:t>
            </a:r>
            <a:r>
              <a:rPr lang="pt-BR" dirty="0" smtClean="0"/>
              <a:t>m</a:t>
            </a:r>
            <a:r>
              <a:rPr smtClean="0"/>
              <a:t> dos </a:t>
            </a:r>
            <a:r>
              <a:t>Vedas”</a:t>
            </a:r>
          </a:p>
          <a:p>
            <a:pPr algn="ctr">
              <a:defRPr sz="2400" b="1">
                <a:solidFill>
                  <a:srgbClr val="595959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Sathya Sai Baba </a:t>
            </a:r>
            <a:r>
              <a:rPr/>
              <a:t>durante </a:t>
            </a:r>
            <a:r>
              <a:rPr lang="pt-BR" dirty="0" smtClean="0"/>
              <a:t>S</a:t>
            </a:r>
            <a:r>
              <a:rPr lang="pt-BR" dirty="0" smtClean="0"/>
              <a:t>e</a:t>
            </a:r>
            <a:r>
              <a:rPr smtClean="0"/>
              <a:t>u </a:t>
            </a:r>
            <a:r>
              <a:rPr/>
              <a:t>Discurso </a:t>
            </a:r>
            <a:r>
              <a:rPr smtClean="0"/>
              <a:t>n</a:t>
            </a:r>
            <a:r>
              <a:rPr lang="pt-BR" dirty="0" smtClean="0"/>
              <a:t>o</a:t>
            </a:r>
            <a:r>
              <a:rPr smtClean="0"/>
              <a:t> Audit</a:t>
            </a:r>
            <a:r>
              <a:rPr lang="pt-BR" dirty="0" smtClean="0"/>
              <a:t>ó</a:t>
            </a:r>
            <a:r>
              <a:rPr smtClean="0"/>
              <a:t>rio P</a:t>
            </a:r>
            <a:r>
              <a:rPr lang="pt-BR" dirty="0" smtClean="0"/>
              <a:t>u</a:t>
            </a:r>
            <a:r>
              <a:rPr smtClean="0"/>
              <a:t>rnachandra e</a:t>
            </a:r>
            <a:r>
              <a:rPr lang="pt-BR" dirty="0" smtClean="0"/>
              <a:t>m</a:t>
            </a:r>
            <a:r>
              <a:rPr smtClean="0"/>
              <a:t> </a:t>
            </a:r>
            <a:r>
              <a:t>28-9-1987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3"/>
          <p:cNvSpPr/>
          <p:nvPr/>
        </p:nvSpPr>
        <p:spPr>
          <a:xfrm>
            <a:off x="672661" y="1715955"/>
            <a:ext cx="8240112" cy="45720"/>
          </a:xfrm>
          <a:prstGeom prst="rect">
            <a:avLst/>
          </a:prstGeom>
          <a:solidFill>
            <a:srgbClr val="6C6C97"/>
          </a:solidFill>
          <a:ln w="12700">
            <a:solidFill>
              <a:srgbClr val="6C6C97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0" name="Title"/>
          <p:cNvSpPr txBox="1"/>
          <p:nvPr/>
        </p:nvSpPr>
        <p:spPr>
          <a:xfrm>
            <a:off x="672661" y="724383"/>
            <a:ext cx="10088041" cy="1087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825500">
              <a:defRPr sz="3200"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1,375 JAs de 54 países </a:t>
            </a:r>
            <a:r>
              <a:rPr/>
              <a:t>participando </a:t>
            </a:r>
            <a:r>
              <a:rPr lang="pt-BR" dirty="0" smtClean="0"/>
              <a:t>do</a:t>
            </a:r>
            <a:r>
              <a:rPr smtClean="0"/>
              <a:t> tre</a:t>
            </a:r>
            <a:r>
              <a:rPr lang="pt-BR" dirty="0" smtClean="0"/>
              <a:t>i</a:t>
            </a:r>
            <a:r>
              <a:rPr smtClean="0"/>
              <a:t>namento </a:t>
            </a:r>
            <a:r>
              <a:t>de Vedas</a:t>
            </a:r>
          </a:p>
        </p:txBody>
      </p:sp>
      <p:grpSp>
        <p:nvGrpSpPr>
          <p:cNvPr id="424" name="Group 317"/>
          <p:cNvGrpSpPr/>
          <p:nvPr/>
        </p:nvGrpSpPr>
        <p:grpSpPr>
          <a:xfrm>
            <a:off x="1651337" y="2058855"/>
            <a:ext cx="8130687" cy="4136797"/>
            <a:chOff x="0" y="0"/>
            <a:chExt cx="8130685" cy="4136795"/>
          </a:xfrm>
        </p:grpSpPr>
        <p:grpSp>
          <p:nvGrpSpPr>
            <p:cNvPr id="422" name="Group 318"/>
            <p:cNvGrpSpPr/>
            <p:nvPr/>
          </p:nvGrpSpPr>
          <p:grpSpPr>
            <a:xfrm>
              <a:off x="-1" y="0"/>
              <a:ext cx="8130687" cy="4136796"/>
              <a:chOff x="0" y="0"/>
              <a:chExt cx="8130685" cy="4136795"/>
            </a:xfrm>
          </p:grpSpPr>
          <p:sp>
            <p:nvSpPr>
              <p:cNvPr id="101" name="Freeform 66"/>
              <p:cNvSpPr/>
              <p:nvPr/>
            </p:nvSpPr>
            <p:spPr>
              <a:xfrm>
                <a:off x="2145321" y="4018129"/>
                <a:ext cx="115965" cy="1038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457"/>
                    </a:moveTo>
                    <a:lnTo>
                      <a:pt x="21600" y="0"/>
                    </a:lnTo>
                    <a:lnTo>
                      <a:pt x="15891" y="2571"/>
                    </a:lnTo>
                    <a:lnTo>
                      <a:pt x="13269" y="5143"/>
                    </a:lnTo>
                    <a:lnTo>
                      <a:pt x="15891" y="8229"/>
                    </a:lnTo>
                    <a:lnTo>
                      <a:pt x="18823" y="5143"/>
                    </a:lnTo>
                    <a:lnTo>
                      <a:pt x="18823" y="8229"/>
                    </a:lnTo>
                    <a:lnTo>
                      <a:pt x="15891" y="8229"/>
                    </a:lnTo>
                    <a:lnTo>
                      <a:pt x="15891" y="10800"/>
                    </a:lnTo>
                    <a:lnTo>
                      <a:pt x="10646" y="10800"/>
                    </a:lnTo>
                    <a:lnTo>
                      <a:pt x="2623" y="5143"/>
                    </a:lnTo>
                    <a:lnTo>
                      <a:pt x="0" y="8229"/>
                    </a:lnTo>
                    <a:lnTo>
                      <a:pt x="2623" y="10800"/>
                    </a:lnTo>
                    <a:lnTo>
                      <a:pt x="5246" y="10800"/>
                    </a:lnTo>
                    <a:lnTo>
                      <a:pt x="5246" y="13371"/>
                    </a:lnTo>
                    <a:lnTo>
                      <a:pt x="7869" y="13371"/>
                    </a:lnTo>
                    <a:lnTo>
                      <a:pt x="7869" y="16457"/>
                    </a:lnTo>
                    <a:lnTo>
                      <a:pt x="13269" y="19029"/>
                    </a:lnTo>
                    <a:lnTo>
                      <a:pt x="15891" y="19029"/>
                    </a:lnTo>
                    <a:lnTo>
                      <a:pt x="18823" y="21600"/>
                    </a:lnTo>
                    <a:lnTo>
                      <a:pt x="21600" y="16457"/>
                    </a:lnTo>
                  </a:path>
                </a:pathLst>
              </a:custGeom>
              <a:solidFill>
                <a:srgbClr val="CCCCCC"/>
              </a:solidFill>
              <a:ln w="9525" cap="flat">
                <a:solidFill>
                  <a:srgbClr val="BBAD87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2" name="Freeform 70"/>
              <p:cNvSpPr/>
              <p:nvPr/>
            </p:nvSpPr>
            <p:spPr>
              <a:xfrm>
                <a:off x="2431916" y="3978575"/>
                <a:ext cx="72892" cy="395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750"/>
                    </a:moveTo>
                    <a:lnTo>
                      <a:pt x="4173" y="13500"/>
                    </a:lnTo>
                    <a:lnTo>
                      <a:pt x="8591" y="13500"/>
                    </a:lnTo>
                    <a:lnTo>
                      <a:pt x="12764" y="21600"/>
                    </a:lnTo>
                    <a:lnTo>
                      <a:pt x="21600" y="6750"/>
                    </a:lnTo>
                    <a:lnTo>
                      <a:pt x="21600" y="0"/>
                    </a:lnTo>
                    <a:lnTo>
                      <a:pt x="4173" y="0"/>
                    </a:lnTo>
                    <a:lnTo>
                      <a:pt x="8591" y="6750"/>
                    </a:lnTo>
                    <a:lnTo>
                      <a:pt x="4173" y="13500"/>
                    </a:lnTo>
                    <a:lnTo>
                      <a:pt x="0" y="6750"/>
                    </a:lnTo>
                  </a:path>
                </a:pathLst>
              </a:custGeom>
              <a:solidFill>
                <a:srgbClr val="CCCCCC"/>
              </a:solidFill>
              <a:ln w="9525" cap="flat">
                <a:solidFill>
                  <a:srgbClr val="BBAD87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3" name="Freeform 71"/>
              <p:cNvSpPr/>
              <p:nvPr/>
            </p:nvSpPr>
            <p:spPr>
              <a:xfrm>
                <a:off x="2102249" y="3113308"/>
                <a:ext cx="185543" cy="9608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307" y="296"/>
                    </a:moveTo>
                    <a:lnTo>
                      <a:pt x="16586" y="0"/>
                    </a:lnTo>
                    <a:lnTo>
                      <a:pt x="18321" y="888"/>
                    </a:lnTo>
                    <a:lnTo>
                      <a:pt x="18321" y="1185"/>
                    </a:lnTo>
                    <a:lnTo>
                      <a:pt x="19961" y="2665"/>
                    </a:lnTo>
                    <a:lnTo>
                      <a:pt x="21600" y="2665"/>
                    </a:lnTo>
                    <a:lnTo>
                      <a:pt x="21600" y="3239"/>
                    </a:lnTo>
                    <a:lnTo>
                      <a:pt x="18321" y="3554"/>
                    </a:lnTo>
                    <a:lnTo>
                      <a:pt x="19961" y="4442"/>
                    </a:lnTo>
                    <a:lnTo>
                      <a:pt x="16586" y="5331"/>
                    </a:lnTo>
                    <a:lnTo>
                      <a:pt x="13307" y="7107"/>
                    </a:lnTo>
                    <a:lnTo>
                      <a:pt x="14946" y="8274"/>
                    </a:lnTo>
                    <a:lnTo>
                      <a:pt x="13307" y="9162"/>
                    </a:lnTo>
                    <a:lnTo>
                      <a:pt x="13307" y="9773"/>
                    </a:lnTo>
                    <a:lnTo>
                      <a:pt x="11668" y="10050"/>
                    </a:lnTo>
                    <a:lnTo>
                      <a:pt x="11668" y="11235"/>
                    </a:lnTo>
                    <a:lnTo>
                      <a:pt x="9932" y="11827"/>
                    </a:lnTo>
                    <a:lnTo>
                      <a:pt x="9932" y="14789"/>
                    </a:lnTo>
                    <a:lnTo>
                      <a:pt x="11668" y="14789"/>
                    </a:lnTo>
                    <a:lnTo>
                      <a:pt x="11668" y="15103"/>
                    </a:lnTo>
                    <a:lnTo>
                      <a:pt x="9932" y="15103"/>
                    </a:lnTo>
                    <a:lnTo>
                      <a:pt x="11668" y="15103"/>
                    </a:lnTo>
                    <a:lnTo>
                      <a:pt x="9932" y="16269"/>
                    </a:lnTo>
                    <a:lnTo>
                      <a:pt x="8293" y="16880"/>
                    </a:lnTo>
                    <a:lnTo>
                      <a:pt x="8293" y="17435"/>
                    </a:lnTo>
                    <a:lnTo>
                      <a:pt x="6654" y="18324"/>
                    </a:lnTo>
                    <a:lnTo>
                      <a:pt x="6654" y="19212"/>
                    </a:lnTo>
                    <a:lnTo>
                      <a:pt x="8293" y="18935"/>
                    </a:lnTo>
                    <a:lnTo>
                      <a:pt x="8293" y="19823"/>
                    </a:lnTo>
                    <a:lnTo>
                      <a:pt x="9932" y="20101"/>
                    </a:lnTo>
                    <a:lnTo>
                      <a:pt x="18321" y="20101"/>
                    </a:lnTo>
                    <a:lnTo>
                      <a:pt x="18321" y="20434"/>
                    </a:lnTo>
                    <a:lnTo>
                      <a:pt x="16586" y="20101"/>
                    </a:lnTo>
                    <a:lnTo>
                      <a:pt x="16586" y="20434"/>
                    </a:lnTo>
                    <a:lnTo>
                      <a:pt x="13307" y="20712"/>
                    </a:lnTo>
                    <a:lnTo>
                      <a:pt x="13307" y="21322"/>
                    </a:lnTo>
                    <a:lnTo>
                      <a:pt x="11668" y="21600"/>
                    </a:lnTo>
                    <a:lnTo>
                      <a:pt x="9932" y="20989"/>
                    </a:lnTo>
                    <a:lnTo>
                      <a:pt x="11668" y="20989"/>
                    </a:lnTo>
                    <a:lnTo>
                      <a:pt x="11668" y="20712"/>
                    </a:lnTo>
                    <a:lnTo>
                      <a:pt x="8293" y="20989"/>
                    </a:lnTo>
                    <a:lnTo>
                      <a:pt x="6654" y="20712"/>
                    </a:lnTo>
                    <a:lnTo>
                      <a:pt x="6654" y="20434"/>
                    </a:lnTo>
                    <a:lnTo>
                      <a:pt x="5014" y="20434"/>
                    </a:lnTo>
                    <a:lnTo>
                      <a:pt x="3279" y="20101"/>
                    </a:lnTo>
                    <a:lnTo>
                      <a:pt x="3279" y="20434"/>
                    </a:lnTo>
                    <a:lnTo>
                      <a:pt x="1639" y="20101"/>
                    </a:lnTo>
                    <a:lnTo>
                      <a:pt x="1639" y="19823"/>
                    </a:lnTo>
                    <a:lnTo>
                      <a:pt x="3279" y="19823"/>
                    </a:lnTo>
                    <a:lnTo>
                      <a:pt x="3279" y="19546"/>
                    </a:lnTo>
                    <a:lnTo>
                      <a:pt x="1639" y="19823"/>
                    </a:lnTo>
                    <a:lnTo>
                      <a:pt x="1639" y="18935"/>
                    </a:lnTo>
                    <a:lnTo>
                      <a:pt x="3279" y="19212"/>
                    </a:lnTo>
                    <a:lnTo>
                      <a:pt x="3279" y="18657"/>
                    </a:lnTo>
                    <a:lnTo>
                      <a:pt x="1639" y="19212"/>
                    </a:lnTo>
                    <a:lnTo>
                      <a:pt x="1639" y="18657"/>
                    </a:lnTo>
                    <a:lnTo>
                      <a:pt x="0" y="18324"/>
                    </a:lnTo>
                    <a:lnTo>
                      <a:pt x="0" y="18046"/>
                    </a:lnTo>
                    <a:lnTo>
                      <a:pt x="1639" y="17158"/>
                    </a:lnTo>
                    <a:lnTo>
                      <a:pt x="1639" y="16880"/>
                    </a:lnTo>
                    <a:lnTo>
                      <a:pt x="3279" y="17435"/>
                    </a:lnTo>
                    <a:lnTo>
                      <a:pt x="5014" y="16269"/>
                    </a:lnTo>
                    <a:lnTo>
                      <a:pt x="0" y="16269"/>
                    </a:lnTo>
                    <a:lnTo>
                      <a:pt x="3279" y="15992"/>
                    </a:lnTo>
                    <a:lnTo>
                      <a:pt x="1639" y="15659"/>
                    </a:lnTo>
                    <a:lnTo>
                      <a:pt x="3279" y="15659"/>
                    </a:lnTo>
                    <a:lnTo>
                      <a:pt x="3279" y="14789"/>
                    </a:lnTo>
                    <a:lnTo>
                      <a:pt x="5014" y="14493"/>
                    </a:lnTo>
                    <a:lnTo>
                      <a:pt x="6654" y="14493"/>
                    </a:lnTo>
                    <a:lnTo>
                      <a:pt x="5014" y="15103"/>
                    </a:lnTo>
                    <a:lnTo>
                      <a:pt x="5014" y="15381"/>
                    </a:lnTo>
                    <a:lnTo>
                      <a:pt x="8293" y="13326"/>
                    </a:lnTo>
                    <a:lnTo>
                      <a:pt x="8293" y="13012"/>
                    </a:lnTo>
                    <a:lnTo>
                      <a:pt x="6654" y="13012"/>
                    </a:lnTo>
                    <a:lnTo>
                      <a:pt x="5014" y="12716"/>
                    </a:lnTo>
                    <a:lnTo>
                      <a:pt x="5014" y="11827"/>
                    </a:lnTo>
                    <a:lnTo>
                      <a:pt x="6654" y="11550"/>
                    </a:lnTo>
                    <a:lnTo>
                      <a:pt x="5014" y="10661"/>
                    </a:lnTo>
                    <a:lnTo>
                      <a:pt x="6654" y="10347"/>
                    </a:lnTo>
                    <a:lnTo>
                      <a:pt x="11668" y="7681"/>
                    </a:lnTo>
                    <a:lnTo>
                      <a:pt x="9932" y="6793"/>
                    </a:lnTo>
                    <a:lnTo>
                      <a:pt x="11668" y="6219"/>
                    </a:lnTo>
                    <a:lnTo>
                      <a:pt x="11668" y="5608"/>
                    </a:lnTo>
                    <a:lnTo>
                      <a:pt x="13307" y="4442"/>
                    </a:lnTo>
                    <a:lnTo>
                      <a:pt x="13307" y="2665"/>
                    </a:lnTo>
                    <a:lnTo>
                      <a:pt x="14946" y="1777"/>
                    </a:lnTo>
                    <a:lnTo>
                      <a:pt x="13307" y="296"/>
                    </a:lnTo>
                  </a:path>
                </a:pathLst>
              </a:custGeom>
              <a:solidFill>
                <a:srgbClr val="FAE232"/>
              </a:solidFill>
              <a:ln w="9525" cap="flat">
                <a:solidFill>
                  <a:srgbClr val="BBAD87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4" name="Freeform 77"/>
              <p:cNvSpPr/>
              <p:nvPr/>
            </p:nvSpPr>
            <p:spPr>
              <a:xfrm>
                <a:off x="2158575" y="3205602"/>
                <a:ext cx="445631" cy="817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049" y="7643"/>
                    </a:moveTo>
                    <a:lnTo>
                      <a:pt x="17457" y="5204"/>
                    </a:lnTo>
                    <a:lnTo>
                      <a:pt x="20232" y="3462"/>
                    </a:lnTo>
                    <a:lnTo>
                      <a:pt x="21600" y="3114"/>
                    </a:lnTo>
                    <a:lnTo>
                      <a:pt x="20916" y="2090"/>
                    </a:lnTo>
                    <a:lnTo>
                      <a:pt x="20232" y="2090"/>
                    </a:lnTo>
                    <a:lnTo>
                      <a:pt x="20232" y="2787"/>
                    </a:lnTo>
                    <a:lnTo>
                      <a:pt x="18825" y="3114"/>
                    </a:lnTo>
                    <a:lnTo>
                      <a:pt x="18141" y="3462"/>
                    </a:lnTo>
                    <a:lnTo>
                      <a:pt x="16049" y="3114"/>
                    </a:lnTo>
                    <a:lnTo>
                      <a:pt x="16733" y="2417"/>
                    </a:lnTo>
                    <a:lnTo>
                      <a:pt x="16733" y="2090"/>
                    </a:lnTo>
                    <a:lnTo>
                      <a:pt x="15365" y="1372"/>
                    </a:lnTo>
                    <a:lnTo>
                      <a:pt x="13274" y="1372"/>
                    </a:lnTo>
                    <a:lnTo>
                      <a:pt x="11866" y="327"/>
                    </a:lnTo>
                    <a:lnTo>
                      <a:pt x="10498" y="0"/>
                    </a:lnTo>
                    <a:lnTo>
                      <a:pt x="9815" y="327"/>
                    </a:lnTo>
                    <a:lnTo>
                      <a:pt x="7723" y="0"/>
                    </a:lnTo>
                    <a:lnTo>
                      <a:pt x="6235" y="697"/>
                    </a:lnTo>
                    <a:lnTo>
                      <a:pt x="6235" y="1372"/>
                    </a:lnTo>
                    <a:lnTo>
                      <a:pt x="4867" y="1742"/>
                    </a:lnTo>
                    <a:lnTo>
                      <a:pt x="5551" y="2787"/>
                    </a:lnTo>
                    <a:lnTo>
                      <a:pt x="4143" y="3832"/>
                    </a:lnTo>
                    <a:lnTo>
                      <a:pt x="2775" y="5923"/>
                    </a:lnTo>
                    <a:lnTo>
                      <a:pt x="3459" y="7294"/>
                    </a:lnTo>
                    <a:lnTo>
                      <a:pt x="2775" y="8340"/>
                    </a:lnTo>
                    <a:lnTo>
                      <a:pt x="2775" y="9058"/>
                    </a:lnTo>
                    <a:lnTo>
                      <a:pt x="2092" y="9385"/>
                    </a:lnTo>
                    <a:lnTo>
                      <a:pt x="2092" y="10778"/>
                    </a:lnTo>
                    <a:lnTo>
                      <a:pt x="1368" y="11475"/>
                    </a:lnTo>
                    <a:lnTo>
                      <a:pt x="1368" y="14959"/>
                    </a:lnTo>
                    <a:lnTo>
                      <a:pt x="2092" y="14959"/>
                    </a:lnTo>
                    <a:lnTo>
                      <a:pt x="2092" y="15329"/>
                    </a:lnTo>
                    <a:lnTo>
                      <a:pt x="1368" y="15329"/>
                    </a:lnTo>
                    <a:lnTo>
                      <a:pt x="2092" y="15329"/>
                    </a:lnTo>
                    <a:lnTo>
                      <a:pt x="1368" y="16701"/>
                    </a:lnTo>
                    <a:lnTo>
                      <a:pt x="684" y="17419"/>
                    </a:lnTo>
                    <a:lnTo>
                      <a:pt x="684" y="18073"/>
                    </a:lnTo>
                    <a:lnTo>
                      <a:pt x="0" y="19118"/>
                    </a:lnTo>
                    <a:lnTo>
                      <a:pt x="0" y="20163"/>
                    </a:lnTo>
                    <a:lnTo>
                      <a:pt x="684" y="19836"/>
                    </a:lnTo>
                    <a:lnTo>
                      <a:pt x="684" y="20881"/>
                    </a:lnTo>
                    <a:lnTo>
                      <a:pt x="1368" y="21208"/>
                    </a:lnTo>
                    <a:lnTo>
                      <a:pt x="4867" y="21208"/>
                    </a:lnTo>
                    <a:lnTo>
                      <a:pt x="4867" y="21600"/>
                    </a:lnTo>
                    <a:lnTo>
                      <a:pt x="4143" y="20163"/>
                    </a:lnTo>
                    <a:lnTo>
                      <a:pt x="4867" y="19836"/>
                    </a:lnTo>
                    <a:lnTo>
                      <a:pt x="5551" y="19510"/>
                    </a:lnTo>
                    <a:lnTo>
                      <a:pt x="6235" y="18465"/>
                    </a:lnTo>
                    <a:lnTo>
                      <a:pt x="8407" y="17746"/>
                    </a:lnTo>
                    <a:lnTo>
                      <a:pt x="8407" y="17027"/>
                    </a:lnTo>
                    <a:lnTo>
                      <a:pt x="7723" y="17027"/>
                    </a:lnTo>
                    <a:lnTo>
                      <a:pt x="6235" y="16374"/>
                    </a:lnTo>
                    <a:lnTo>
                      <a:pt x="6235" y="15982"/>
                    </a:lnTo>
                    <a:lnTo>
                      <a:pt x="6999" y="15656"/>
                    </a:lnTo>
                    <a:lnTo>
                      <a:pt x="8407" y="15329"/>
                    </a:lnTo>
                    <a:lnTo>
                      <a:pt x="8407" y="14959"/>
                    </a:lnTo>
                    <a:lnTo>
                      <a:pt x="9091" y="14959"/>
                    </a:lnTo>
                    <a:lnTo>
                      <a:pt x="9091" y="14284"/>
                    </a:lnTo>
                    <a:lnTo>
                      <a:pt x="9815" y="13914"/>
                    </a:lnTo>
                    <a:lnTo>
                      <a:pt x="9091" y="13565"/>
                    </a:lnTo>
                    <a:lnTo>
                      <a:pt x="10498" y="13565"/>
                    </a:lnTo>
                    <a:lnTo>
                      <a:pt x="10498" y="13239"/>
                    </a:lnTo>
                    <a:lnTo>
                      <a:pt x="9091" y="13239"/>
                    </a:lnTo>
                    <a:lnTo>
                      <a:pt x="9091" y="12194"/>
                    </a:lnTo>
                    <a:lnTo>
                      <a:pt x="10498" y="12520"/>
                    </a:lnTo>
                    <a:lnTo>
                      <a:pt x="11866" y="12194"/>
                    </a:lnTo>
                    <a:lnTo>
                      <a:pt x="12590" y="11148"/>
                    </a:lnTo>
                    <a:lnTo>
                      <a:pt x="11866" y="10778"/>
                    </a:lnTo>
                    <a:lnTo>
                      <a:pt x="13958" y="10778"/>
                    </a:lnTo>
                    <a:lnTo>
                      <a:pt x="17457" y="10430"/>
                    </a:lnTo>
                    <a:lnTo>
                      <a:pt x="18141" y="9385"/>
                    </a:lnTo>
                    <a:lnTo>
                      <a:pt x="18141" y="9058"/>
                    </a:lnTo>
                    <a:lnTo>
                      <a:pt x="17457" y="8688"/>
                    </a:lnTo>
                    <a:lnTo>
                      <a:pt x="17457" y="8340"/>
                    </a:lnTo>
                    <a:lnTo>
                      <a:pt x="16049" y="8013"/>
                    </a:lnTo>
                    <a:lnTo>
                      <a:pt x="16049" y="7643"/>
                    </a:lnTo>
                    <a:close/>
                  </a:path>
                </a:pathLst>
              </a:custGeom>
              <a:solidFill>
                <a:srgbClr val="FAE232"/>
              </a:solidFill>
              <a:ln w="9525" cap="flat">
                <a:solidFill>
                  <a:srgbClr val="BBAD87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grpSp>
            <p:nvGrpSpPr>
              <p:cNvPr id="421" name="Group 324"/>
              <p:cNvGrpSpPr/>
              <p:nvPr/>
            </p:nvGrpSpPr>
            <p:grpSpPr>
              <a:xfrm>
                <a:off x="-1" y="0"/>
                <a:ext cx="8130687" cy="4136796"/>
                <a:chOff x="0" y="0"/>
                <a:chExt cx="8130684" cy="4136795"/>
              </a:xfrm>
            </p:grpSpPr>
            <p:sp>
              <p:nvSpPr>
                <p:cNvPr id="105" name="Freeform 3"/>
                <p:cNvSpPr/>
                <p:nvPr/>
              </p:nvSpPr>
              <p:spPr>
                <a:xfrm>
                  <a:off x="1116561" y="499381"/>
                  <a:ext cx="420782" cy="1977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9393" y="16920"/>
                      </a:moveTo>
                      <a:lnTo>
                        <a:pt x="19393" y="20070"/>
                      </a:lnTo>
                      <a:lnTo>
                        <a:pt x="20157" y="20070"/>
                      </a:lnTo>
                      <a:lnTo>
                        <a:pt x="19393" y="20070"/>
                      </a:lnTo>
                      <a:lnTo>
                        <a:pt x="19393" y="21600"/>
                      </a:lnTo>
                      <a:lnTo>
                        <a:pt x="17950" y="21600"/>
                      </a:lnTo>
                      <a:lnTo>
                        <a:pt x="16380" y="20070"/>
                      </a:lnTo>
                      <a:lnTo>
                        <a:pt x="11925" y="20070"/>
                      </a:lnTo>
                      <a:lnTo>
                        <a:pt x="11925" y="21600"/>
                      </a:lnTo>
                      <a:lnTo>
                        <a:pt x="6705" y="21600"/>
                      </a:lnTo>
                      <a:lnTo>
                        <a:pt x="6705" y="20070"/>
                      </a:lnTo>
                      <a:lnTo>
                        <a:pt x="2971" y="20070"/>
                      </a:lnTo>
                      <a:lnTo>
                        <a:pt x="1485" y="16920"/>
                      </a:lnTo>
                      <a:lnTo>
                        <a:pt x="2971" y="15390"/>
                      </a:lnTo>
                      <a:lnTo>
                        <a:pt x="6705" y="15390"/>
                      </a:lnTo>
                      <a:lnTo>
                        <a:pt x="6705" y="13860"/>
                      </a:lnTo>
                      <a:lnTo>
                        <a:pt x="1485" y="13860"/>
                      </a:lnTo>
                      <a:lnTo>
                        <a:pt x="764" y="12240"/>
                      </a:lnTo>
                      <a:lnTo>
                        <a:pt x="1485" y="10710"/>
                      </a:lnTo>
                      <a:lnTo>
                        <a:pt x="2207" y="10710"/>
                      </a:lnTo>
                      <a:lnTo>
                        <a:pt x="0" y="10710"/>
                      </a:lnTo>
                      <a:lnTo>
                        <a:pt x="0" y="9180"/>
                      </a:lnTo>
                      <a:lnTo>
                        <a:pt x="764" y="6030"/>
                      </a:lnTo>
                      <a:lnTo>
                        <a:pt x="2971" y="2970"/>
                      </a:lnTo>
                      <a:lnTo>
                        <a:pt x="5220" y="1350"/>
                      </a:lnTo>
                      <a:lnTo>
                        <a:pt x="5220" y="2970"/>
                      </a:lnTo>
                      <a:lnTo>
                        <a:pt x="5983" y="4500"/>
                      </a:lnTo>
                      <a:lnTo>
                        <a:pt x="5983" y="6030"/>
                      </a:lnTo>
                      <a:lnTo>
                        <a:pt x="5983" y="4500"/>
                      </a:lnTo>
                      <a:lnTo>
                        <a:pt x="6705" y="2970"/>
                      </a:lnTo>
                      <a:lnTo>
                        <a:pt x="8148" y="4500"/>
                      </a:lnTo>
                      <a:lnTo>
                        <a:pt x="8912" y="4500"/>
                      </a:lnTo>
                      <a:lnTo>
                        <a:pt x="8912" y="6030"/>
                      </a:lnTo>
                      <a:lnTo>
                        <a:pt x="9718" y="6030"/>
                      </a:lnTo>
                      <a:lnTo>
                        <a:pt x="9718" y="4500"/>
                      </a:lnTo>
                      <a:lnTo>
                        <a:pt x="11925" y="4500"/>
                      </a:lnTo>
                      <a:lnTo>
                        <a:pt x="11925" y="9180"/>
                      </a:lnTo>
                      <a:lnTo>
                        <a:pt x="13367" y="9180"/>
                      </a:lnTo>
                      <a:lnTo>
                        <a:pt x="12646" y="6030"/>
                      </a:lnTo>
                      <a:lnTo>
                        <a:pt x="12646" y="4500"/>
                      </a:lnTo>
                      <a:lnTo>
                        <a:pt x="11925" y="2970"/>
                      </a:lnTo>
                      <a:lnTo>
                        <a:pt x="12646" y="1350"/>
                      </a:lnTo>
                      <a:lnTo>
                        <a:pt x="14131" y="1350"/>
                      </a:lnTo>
                      <a:lnTo>
                        <a:pt x="14131" y="0"/>
                      </a:lnTo>
                      <a:lnTo>
                        <a:pt x="16380" y="0"/>
                      </a:lnTo>
                      <a:lnTo>
                        <a:pt x="16380" y="9180"/>
                      </a:lnTo>
                      <a:lnTo>
                        <a:pt x="17187" y="10710"/>
                      </a:lnTo>
                      <a:lnTo>
                        <a:pt x="17950" y="13860"/>
                      </a:lnTo>
                      <a:lnTo>
                        <a:pt x="19393" y="15390"/>
                      </a:lnTo>
                      <a:lnTo>
                        <a:pt x="21600" y="16920"/>
                      </a:lnTo>
                      <a:lnTo>
                        <a:pt x="19393" y="16920"/>
                      </a:lnTo>
                      <a:close/>
                    </a:path>
                  </a:pathLst>
                </a:custGeom>
                <a:solidFill>
                  <a:srgbClr val="FAE232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06" name="Freeform 4"/>
                <p:cNvSpPr/>
                <p:nvPr/>
              </p:nvSpPr>
              <p:spPr>
                <a:xfrm>
                  <a:off x="954212" y="454883"/>
                  <a:ext cx="250151" cy="1565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3660" y="19667"/>
                      </a:moveTo>
                      <a:lnTo>
                        <a:pt x="3660" y="17735"/>
                      </a:lnTo>
                      <a:lnTo>
                        <a:pt x="1220" y="17735"/>
                      </a:lnTo>
                      <a:lnTo>
                        <a:pt x="0" y="15802"/>
                      </a:lnTo>
                      <a:lnTo>
                        <a:pt x="1220" y="13756"/>
                      </a:lnTo>
                      <a:lnTo>
                        <a:pt x="3660" y="7844"/>
                      </a:lnTo>
                      <a:lnTo>
                        <a:pt x="3660" y="2274"/>
                      </a:lnTo>
                      <a:lnTo>
                        <a:pt x="2440" y="2274"/>
                      </a:lnTo>
                      <a:lnTo>
                        <a:pt x="3660" y="0"/>
                      </a:lnTo>
                      <a:lnTo>
                        <a:pt x="5095" y="0"/>
                      </a:lnTo>
                      <a:lnTo>
                        <a:pt x="7535" y="2274"/>
                      </a:lnTo>
                      <a:lnTo>
                        <a:pt x="8755" y="0"/>
                      </a:lnTo>
                      <a:lnTo>
                        <a:pt x="10047" y="0"/>
                      </a:lnTo>
                      <a:lnTo>
                        <a:pt x="11410" y="2274"/>
                      </a:lnTo>
                      <a:lnTo>
                        <a:pt x="12773" y="2274"/>
                      </a:lnTo>
                      <a:lnTo>
                        <a:pt x="13993" y="4206"/>
                      </a:lnTo>
                      <a:lnTo>
                        <a:pt x="15285" y="2274"/>
                      </a:lnTo>
                      <a:lnTo>
                        <a:pt x="16505" y="2274"/>
                      </a:lnTo>
                      <a:lnTo>
                        <a:pt x="17725" y="4206"/>
                      </a:lnTo>
                      <a:lnTo>
                        <a:pt x="20380" y="6139"/>
                      </a:lnTo>
                      <a:lnTo>
                        <a:pt x="21600" y="6139"/>
                      </a:lnTo>
                      <a:lnTo>
                        <a:pt x="20380" y="7844"/>
                      </a:lnTo>
                      <a:lnTo>
                        <a:pt x="17725" y="9891"/>
                      </a:lnTo>
                      <a:lnTo>
                        <a:pt x="16505" y="9891"/>
                      </a:lnTo>
                      <a:lnTo>
                        <a:pt x="13993" y="11823"/>
                      </a:lnTo>
                      <a:lnTo>
                        <a:pt x="12773" y="13756"/>
                      </a:lnTo>
                      <a:lnTo>
                        <a:pt x="11410" y="17735"/>
                      </a:lnTo>
                      <a:lnTo>
                        <a:pt x="10047" y="19667"/>
                      </a:lnTo>
                      <a:lnTo>
                        <a:pt x="7535" y="19667"/>
                      </a:lnTo>
                      <a:lnTo>
                        <a:pt x="5095" y="21600"/>
                      </a:lnTo>
                      <a:lnTo>
                        <a:pt x="5095" y="19667"/>
                      </a:lnTo>
                      <a:lnTo>
                        <a:pt x="3660" y="19667"/>
                      </a:lnTo>
                      <a:close/>
                    </a:path>
                  </a:pathLst>
                </a:custGeom>
                <a:solidFill>
                  <a:srgbClr val="FAE232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07" name="Freeform 5"/>
                <p:cNvSpPr/>
                <p:nvPr/>
              </p:nvSpPr>
              <p:spPr>
                <a:xfrm>
                  <a:off x="1146380" y="355995"/>
                  <a:ext cx="271687" cy="1137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7968" y="21600"/>
                      </a:moveTo>
                      <a:lnTo>
                        <a:pt x="6849" y="18783"/>
                      </a:lnTo>
                      <a:lnTo>
                        <a:pt x="5663" y="18783"/>
                      </a:lnTo>
                      <a:lnTo>
                        <a:pt x="7968" y="18783"/>
                      </a:lnTo>
                      <a:lnTo>
                        <a:pt x="7968" y="16122"/>
                      </a:lnTo>
                      <a:lnTo>
                        <a:pt x="6849" y="16122"/>
                      </a:lnTo>
                      <a:lnTo>
                        <a:pt x="6849" y="13461"/>
                      </a:lnTo>
                      <a:lnTo>
                        <a:pt x="5663" y="13461"/>
                      </a:lnTo>
                      <a:lnTo>
                        <a:pt x="5663" y="16122"/>
                      </a:lnTo>
                      <a:lnTo>
                        <a:pt x="0" y="16122"/>
                      </a:lnTo>
                      <a:lnTo>
                        <a:pt x="0" y="10800"/>
                      </a:lnTo>
                      <a:lnTo>
                        <a:pt x="1120" y="10800"/>
                      </a:lnTo>
                      <a:lnTo>
                        <a:pt x="1120" y="7983"/>
                      </a:lnTo>
                      <a:lnTo>
                        <a:pt x="2239" y="7983"/>
                      </a:lnTo>
                      <a:lnTo>
                        <a:pt x="2239" y="5322"/>
                      </a:lnTo>
                      <a:lnTo>
                        <a:pt x="4544" y="5322"/>
                      </a:lnTo>
                      <a:lnTo>
                        <a:pt x="3424" y="2661"/>
                      </a:lnTo>
                      <a:lnTo>
                        <a:pt x="5663" y="2661"/>
                      </a:lnTo>
                      <a:lnTo>
                        <a:pt x="6849" y="5322"/>
                      </a:lnTo>
                      <a:lnTo>
                        <a:pt x="7968" y="5322"/>
                      </a:lnTo>
                      <a:lnTo>
                        <a:pt x="9088" y="7983"/>
                      </a:lnTo>
                      <a:lnTo>
                        <a:pt x="11393" y="10800"/>
                      </a:lnTo>
                      <a:lnTo>
                        <a:pt x="13632" y="10800"/>
                      </a:lnTo>
                      <a:lnTo>
                        <a:pt x="14817" y="7983"/>
                      </a:lnTo>
                      <a:lnTo>
                        <a:pt x="14817" y="5322"/>
                      </a:lnTo>
                      <a:lnTo>
                        <a:pt x="12512" y="5322"/>
                      </a:lnTo>
                      <a:lnTo>
                        <a:pt x="12512" y="2661"/>
                      </a:lnTo>
                      <a:lnTo>
                        <a:pt x="13632" y="0"/>
                      </a:lnTo>
                      <a:lnTo>
                        <a:pt x="15937" y="0"/>
                      </a:lnTo>
                      <a:lnTo>
                        <a:pt x="15937" y="5322"/>
                      </a:lnTo>
                      <a:lnTo>
                        <a:pt x="17056" y="7983"/>
                      </a:lnTo>
                      <a:lnTo>
                        <a:pt x="19361" y="7983"/>
                      </a:lnTo>
                      <a:lnTo>
                        <a:pt x="20480" y="5322"/>
                      </a:lnTo>
                      <a:lnTo>
                        <a:pt x="20480" y="7983"/>
                      </a:lnTo>
                      <a:lnTo>
                        <a:pt x="21600" y="7983"/>
                      </a:lnTo>
                      <a:lnTo>
                        <a:pt x="21600" y="10800"/>
                      </a:lnTo>
                      <a:lnTo>
                        <a:pt x="20480" y="16122"/>
                      </a:lnTo>
                      <a:lnTo>
                        <a:pt x="15937" y="16122"/>
                      </a:lnTo>
                      <a:lnTo>
                        <a:pt x="14817" y="18783"/>
                      </a:lnTo>
                      <a:lnTo>
                        <a:pt x="9088" y="18783"/>
                      </a:lnTo>
                      <a:lnTo>
                        <a:pt x="7968" y="21600"/>
                      </a:lnTo>
                      <a:close/>
                    </a:path>
                  </a:pathLst>
                </a:custGeom>
                <a:solidFill>
                  <a:srgbClr val="FAE232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08" name="Freeform 6"/>
                <p:cNvSpPr/>
                <p:nvPr/>
              </p:nvSpPr>
              <p:spPr>
                <a:xfrm>
                  <a:off x="1027103" y="326329"/>
                  <a:ext cx="162350" cy="857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21600" y="3531"/>
                      </a:lnTo>
                      <a:lnTo>
                        <a:pt x="19506" y="3531"/>
                      </a:lnTo>
                      <a:lnTo>
                        <a:pt x="19506" y="7269"/>
                      </a:lnTo>
                      <a:lnTo>
                        <a:pt x="21600" y="7269"/>
                      </a:lnTo>
                      <a:lnTo>
                        <a:pt x="19506" y="7269"/>
                      </a:lnTo>
                      <a:lnTo>
                        <a:pt x="15649" y="14331"/>
                      </a:lnTo>
                      <a:lnTo>
                        <a:pt x="13776" y="10800"/>
                      </a:lnTo>
                      <a:lnTo>
                        <a:pt x="13776" y="7269"/>
                      </a:lnTo>
                      <a:lnTo>
                        <a:pt x="11792" y="10800"/>
                      </a:lnTo>
                      <a:lnTo>
                        <a:pt x="11792" y="14331"/>
                      </a:lnTo>
                      <a:lnTo>
                        <a:pt x="9918" y="14331"/>
                      </a:lnTo>
                      <a:lnTo>
                        <a:pt x="9918" y="21600"/>
                      </a:lnTo>
                      <a:lnTo>
                        <a:pt x="5731" y="21600"/>
                      </a:lnTo>
                      <a:lnTo>
                        <a:pt x="5731" y="17862"/>
                      </a:lnTo>
                      <a:lnTo>
                        <a:pt x="0" y="17862"/>
                      </a:lnTo>
                      <a:lnTo>
                        <a:pt x="0" y="14331"/>
                      </a:lnTo>
                      <a:lnTo>
                        <a:pt x="1873" y="10800"/>
                      </a:lnTo>
                      <a:lnTo>
                        <a:pt x="3747" y="10800"/>
                      </a:lnTo>
                      <a:lnTo>
                        <a:pt x="5731" y="7269"/>
                      </a:lnTo>
                      <a:lnTo>
                        <a:pt x="9918" y="7269"/>
                      </a:lnTo>
                      <a:lnTo>
                        <a:pt x="9918" y="3531"/>
                      </a:lnTo>
                      <a:lnTo>
                        <a:pt x="11792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AE232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09" name="Freeform 7"/>
                <p:cNvSpPr/>
                <p:nvPr/>
              </p:nvSpPr>
              <p:spPr>
                <a:xfrm>
                  <a:off x="1244121" y="270293"/>
                  <a:ext cx="87801" cy="296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7336" y="21600"/>
                      </a:moveTo>
                      <a:lnTo>
                        <a:pt x="3464" y="10200"/>
                      </a:lnTo>
                      <a:lnTo>
                        <a:pt x="0" y="102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lnTo>
                        <a:pt x="17932" y="0"/>
                      </a:lnTo>
                      <a:lnTo>
                        <a:pt x="21600" y="10200"/>
                      </a:lnTo>
                      <a:lnTo>
                        <a:pt x="17932" y="10200"/>
                      </a:lnTo>
                      <a:lnTo>
                        <a:pt x="14468" y="21600"/>
                      </a:lnTo>
                      <a:lnTo>
                        <a:pt x="7336" y="21600"/>
                      </a:lnTo>
                      <a:close/>
                    </a:path>
                  </a:pathLst>
                </a:custGeom>
                <a:solidFill>
                  <a:srgbClr val="FAE232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10" name="Freeform 8"/>
                <p:cNvSpPr/>
                <p:nvPr/>
              </p:nvSpPr>
              <p:spPr>
                <a:xfrm>
                  <a:off x="1244121" y="299959"/>
                  <a:ext cx="74549" cy="428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7427" y="7477"/>
                      </a:moveTo>
                      <a:lnTo>
                        <a:pt x="13255" y="14538"/>
                      </a:lnTo>
                      <a:lnTo>
                        <a:pt x="4173" y="21600"/>
                      </a:lnTo>
                      <a:lnTo>
                        <a:pt x="0" y="14538"/>
                      </a:lnTo>
                      <a:lnTo>
                        <a:pt x="0" y="0"/>
                      </a:lnTo>
                      <a:lnTo>
                        <a:pt x="21600" y="0"/>
                      </a:lnTo>
                      <a:lnTo>
                        <a:pt x="21600" y="7477"/>
                      </a:lnTo>
                      <a:lnTo>
                        <a:pt x="17427" y="7477"/>
                      </a:lnTo>
                      <a:close/>
                    </a:path>
                  </a:pathLst>
                </a:custGeom>
                <a:solidFill>
                  <a:srgbClr val="FAE232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grpSp>
              <p:nvGrpSpPr>
                <p:cNvPr id="113" name="Freeform 9"/>
                <p:cNvGrpSpPr/>
                <p:nvPr/>
              </p:nvGrpSpPr>
              <p:grpSpPr>
                <a:xfrm>
                  <a:off x="1204363" y="355995"/>
                  <a:ext cx="13679" cy="1"/>
                  <a:chOff x="0" y="0"/>
                  <a:chExt cx="13678" cy="0"/>
                </a:xfrm>
              </p:grpSpPr>
              <p:sp>
                <p:nvSpPr>
                  <p:cNvPr id="111" name="Línea"/>
                  <p:cNvSpPr/>
                  <p:nvPr/>
                </p:nvSpPr>
                <p:spPr>
                  <a:xfrm flipH="1" flipV="1">
                    <a:off x="0" y="0"/>
                    <a:ext cx="13679" cy="1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BBAD87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112" name="Línea"/>
                  <p:cNvSpPr/>
                  <p:nvPr/>
                </p:nvSpPr>
                <p:spPr>
                  <a:xfrm>
                    <a:off x="0" y="0"/>
                    <a:ext cx="13679" cy="1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BBAD87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</p:grpSp>
            <p:sp>
              <p:nvSpPr>
                <p:cNvPr id="114" name="Freeform 10"/>
                <p:cNvSpPr/>
                <p:nvPr/>
              </p:nvSpPr>
              <p:spPr>
                <a:xfrm>
                  <a:off x="1436289" y="355995"/>
                  <a:ext cx="160693" cy="873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15" y="6994"/>
                      </a:moveTo>
                      <a:lnTo>
                        <a:pt x="2115" y="3497"/>
                      </a:lnTo>
                      <a:lnTo>
                        <a:pt x="0" y="0"/>
                      </a:lnTo>
                      <a:lnTo>
                        <a:pt x="2115" y="0"/>
                      </a:lnTo>
                      <a:lnTo>
                        <a:pt x="6012" y="3497"/>
                      </a:lnTo>
                      <a:lnTo>
                        <a:pt x="7905" y="10903"/>
                      </a:lnTo>
                      <a:lnTo>
                        <a:pt x="9909" y="10903"/>
                      </a:lnTo>
                      <a:lnTo>
                        <a:pt x="7905" y="6994"/>
                      </a:lnTo>
                      <a:lnTo>
                        <a:pt x="7905" y="3497"/>
                      </a:lnTo>
                      <a:lnTo>
                        <a:pt x="9909" y="6994"/>
                      </a:lnTo>
                      <a:lnTo>
                        <a:pt x="13918" y="6994"/>
                      </a:lnTo>
                      <a:lnTo>
                        <a:pt x="13918" y="10903"/>
                      </a:lnTo>
                      <a:lnTo>
                        <a:pt x="13918" y="3497"/>
                      </a:lnTo>
                      <a:lnTo>
                        <a:pt x="11802" y="3497"/>
                      </a:lnTo>
                      <a:lnTo>
                        <a:pt x="11802" y="0"/>
                      </a:lnTo>
                      <a:lnTo>
                        <a:pt x="13918" y="0"/>
                      </a:lnTo>
                      <a:lnTo>
                        <a:pt x="15810" y="3497"/>
                      </a:lnTo>
                      <a:lnTo>
                        <a:pt x="19707" y="3497"/>
                      </a:lnTo>
                      <a:lnTo>
                        <a:pt x="19707" y="0"/>
                      </a:lnTo>
                      <a:lnTo>
                        <a:pt x="19707" y="3497"/>
                      </a:lnTo>
                      <a:lnTo>
                        <a:pt x="21600" y="3497"/>
                      </a:lnTo>
                      <a:lnTo>
                        <a:pt x="21600" y="14606"/>
                      </a:lnTo>
                      <a:lnTo>
                        <a:pt x="19707" y="14606"/>
                      </a:lnTo>
                      <a:lnTo>
                        <a:pt x="19707" y="21600"/>
                      </a:lnTo>
                      <a:lnTo>
                        <a:pt x="13918" y="21600"/>
                      </a:lnTo>
                      <a:lnTo>
                        <a:pt x="13918" y="14606"/>
                      </a:lnTo>
                      <a:lnTo>
                        <a:pt x="15810" y="14606"/>
                      </a:lnTo>
                      <a:lnTo>
                        <a:pt x="4120" y="14606"/>
                      </a:lnTo>
                      <a:lnTo>
                        <a:pt x="4120" y="10903"/>
                      </a:lnTo>
                      <a:lnTo>
                        <a:pt x="2115" y="10903"/>
                      </a:lnTo>
                      <a:lnTo>
                        <a:pt x="2115" y="6994"/>
                      </a:lnTo>
                      <a:close/>
                    </a:path>
                  </a:pathLst>
                </a:custGeom>
                <a:solidFill>
                  <a:srgbClr val="FAE232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15" name="Freeform 11"/>
                <p:cNvSpPr/>
                <p:nvPr/>
              </p:nvSpPr>
              <p:spPr>
                <a:xfrm>
                  <a:off x="1403157" y="313144"/>
                  <a:ext cx="33133" cy="296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0200"/>
                      </a:moveTo>
                      <a:lnTo>
                        <a:pt x="21600" y="21600"/>
                      </a:lnTo>
                      <a:lnTo>
                        <a:pt x="10800" y="21600"/>
                      </a:lnTo>
                      <a:lnTo>
                        <a:pt x="0" y="10200"/>
                      </a:lnTo>
                      <a:lnTo>
                        <a:pt x="0" y="0"/>
                      </a:lnTo>
                      <a:lnTo>
                        <a:pt x="10800" y="0"/>
                      </a:lnTo>
                      <a:lnTo>
                        <a:pt x="21600" y="10200"/>
                      </a:lnTo>
                      <a:close/>
                    </a:path>
                  </a:pathLst>
                </a:custGeom>
                <a:solidFill>
                  <a:srgbClr val="FAE232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16" name="Freeform 12"/>
                <p:cNvSpPr/>
                <p:nvPr/>
              </p:nvSpPr>
              <p:spPr>
                <a:xfrm>
                  <a:off x="1436289" y="412031"/>
                  <a:ext cx="31477" cy="313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523" y="0"/>
                      </a:moveTo>
                      <a:lnTo>
                        <a:pt x="21600" y="11400"/>
                      </a:lnTo>
                      <a:lnTo>
                        <a:pt x="10523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lnTo>
                        <a:pt x="10523" y="0"/>
                      </a:lnTo>
                      <a:close/>
                    </a:path>
                  </a:pathLst>
                </a:custGeom>
                <a:solidFill>
                  <a:srgbClr val="FAE232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17" name="Freeform 13"/>
                <p:cNvSpPr/>
                <p:nvPr/>
              </p:nvSpPr>
              <p:spPr>
                <a:xfrm>
                  <a:off x="1492614" y="299959"/>
                  <a:ext cx="29821" cy="131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lnTo>
                        <a:pt x="0" y="0"/>
                      </a:lnTo>
                      <a:lnTo>
                        <a:pt x="11676" y="0"/>
                      </a:lnTo>
                      <a:lnTo>
                        <a:pt x="11676" y="2160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AE232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18" name="Freeform 14"/>
                <p:cNvSpPr/>
                <p:nvPr/>
              </p:nvSpPr>
              <p:spPr>
                <a:xfrm>
                  <a:off x="1552253" y="199422"/>
                  <a:ext cx="29820" cy="148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21600" y="21600"/>
                      </a:lnTo>
                      <a:lnTo>
                        <a:pt x="10508" y="21600"/>
                      </a:ln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AE232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19" name="Freeform 15"/>
                <p:cNvSpPr/>
                <p:nvPr/>
              </p:nvSpPr>
              <p:spPr>
                <a:xfrm>
                  <a:off x="1423036" y="229089"/>
                  <a:ext cx="147439" cy="840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5325" y="17788"/>
                      </a:moveTo>
                      <a:lnTo>
                        <a:pt x="10860" y="14188"/>
                      </a:lnTo>
                      <a:lnTo>
                        <a:pt x="2293" y="14188"/>
                      </a:lnTo>
                      <a:lnTo>
                        <a:pt x="2293" y="10588"/>
                      </a:lnTo>
                      <a:lnTo>
                        <a:pt x="4706" y="10588"/>
                      </a:lnTo>
                      <a:lnTo>
                        <a:pt x="2293" y="10588"/>
                      </a:lnTo>
                      <a:lnTo>
                        <a:pt x="2293" y="6988"/>
                      </a:lnTo>
                      <a:lnTo>
                        <a:pt x="0" y="6988"/>
                      </a:lnTo>
                      <a:lnTo>
                        <a:pt x="0" y="3176"/>
                      </a:lnTo>
                      <a:lnTo>
                        <a:pt x="2293" y="3176"/>
                      </a:lnTo>
                      <a:lnTo>
                        <a:pt x="2293" y="0"/>
                      </a:lnTo>
                      <a:lnTo>
                        <a:pt x="4706" y="3176"/>
                      </a:lnTo>
                      <a:lnTo>
                        <a:pt x="6758" y="3176"/>
                      </a:lnTo>
                      <a:lnTo>
                        <a:pt x="8809" y="6988"/>
                      </a:lnTo>
                      <a:lnTo>
                        <a:pt x="8809" y="3176"/>
                      </a:lnTo>
                      <a:lnTo>
                        <a:pt x="10860" y="3176"/>
                      </a:lnTo>
                      <a:lnTo>
                        <a:pt x="13032" y="6988"/>
                      </a:lnTo>
                      <a:lnTo>
                        <a:pt x="13032" y="10588"/>
                      </a:lnTo>
                      <a:lnTo>
                        <a:pt x="15325" y="10588"/>
                      </a:lnTo>
                      <a:lnTo>
                        <a:pt x="15325" y="6988"/>
                      </a:lnTo>
                      <a:lnTo>
                        <a:pt x="17377" y="6988"/>
                      </a:lnTo>
                      <a:lnTo>
                        <a:pt x="17377" y="10588"/>
                      </a:lnTo>
                      <a:lnTo>
                        <a:pt x="19428" y="10588"/>
                      </a:lnTo>
                      <a:lnTo>
                        <a:pt x="17377" y="10588"/>
                      </a:lnTo>
                      <a:lnTo>
                        <a:pt x="19428" y="14188"/>
                      </a:lnTo>
                      <a:lnTo>
                        <a:pt x="21600" y="17788"/>
                      </a:lnTo>
                      <a:lnTo>
                        <a:pt x="21600" y="21600"/>
                      </a:lnTo>
                      <a:lnTo>
                        <a:pt x="17377" y="21600"/>
                      </a:lnTo>
                      <a:lnTo>
                        <a:pt x="17377" y="17788"/>
                      </a:lnTo>
                      <a:lnTo>
                        <a:pt x="15325" y="17788"/>
                      </a:lnTo>
                      <a:close/>
                    </a:path>
                  </a:pathLst>
                </a:custGeom>
                <a:solidFill>
                  <a:srgbClr val="FAE232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20" name="Freeform 16"/>
                <p:cNvSpPr/>
                <p:nvPr/>
              </p:nvSpPr>
              <p:spPr>
                <a:xfrm>
                  <a:off x="1625143" y="342810"/>
                  <a:ext cx="394276" cy="1120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0738" y="16518"/>
                      </a:moveTo>
                      <a:lnTo>
                        <a:pt x="20738" y="18900"/>
                      </a:lnTo>
                      <a:lnTo>
                        <a:pt x="21600" y="18900"/>
                      </a:lnTo>
                      <a:lnTo>
                        <a:pt x="20738" y="21600"/>
                      </a:lnTo>
                      <a:lnTo>
                        <a:pt x="7124" y="21600"/>
                      </a:lnTo>
                      <a:lnTo>
                        <a:pt x="5582" y="18900"/>
                      </a:lnTo>
                      <a:lnTo>
                        <a:pt x="4765" y="16518"/>
                      </a:lnTo>
                      <a:lnTo>
                        <a:pt x="5582" y="16518"/>
                      </a:lnTo>
                      <a:lnTo>
                        <a:pt x="5582" y="13818"/>
                      </a:lnTo>
                      <a:lnTo>
                        <a:pt x="4765" y="13818"/>
                      </a:lnTo>
                      <a:lnTo>
                        <a:pt x="3903" y="8259"/>
                      </a:lnTo>
                      <a:lnTo>
                        <a:pt x="3903" y="5559"/>
                      </a:lnTo>
                      <a:lnTo>
                        <a:pt x="3131" y="8259"/>
                      </a:lnTo>
                      <a:lnTo>
                        <a:pt x="1543" y="5559"/>
                      </a:lnTo>
                      <a:lnTo>
                        <a:pt x="771" y="2700"/>
                      </a:lnTo>
                      <a:lnTo>
                        <a:pt x="0" y="2700"/>
                      </a:lnTo>
                      <a:lnTo>
                        <a:pt x="771" y="2700"/>
                      </a:lnTo>
                      <a:lnTo>
                        <a:pt x="771" y="0"/>
                      </a:lnTo>
                      <a:lnTo>
                        <a:pt x="3131" y="2700"/>
                      </a:lnTo>
                      <a:lnTo>
                        <a:pt x="4765" y="5559"/>
                      </a:lnTo>
                      <a:lnTo>
                        <a:pt x="5582" y="5559"/>
                      </a:lnTo>
                      <a:lnTo>
                        <a:pt x="5582" y="2700"/>
                      </a:lnTo>
                      <a:lnTo>
                        <a:pt x="6353" y="2700"/>
                      </a:lnTo>
                      <a:lnTo>
                        <a:pt x="6353" y="5559"/>
                      </a:lnTo>
                      <a:lnTo>
                        <a:pt x="7896" y="8259"/>
                      </a:lnTo>
                      <a:lnTo>
                        <a:pt x="8713" y="8259"/>
                      </a:lnTo>
                      <a:lnTo>
                        <a:pt x="6353" y="8259"/>
                      </a:lnTo>
                      <a:lnTo>
                        <a:pt x="7124" y="13818"/>
                      </a:lnTo>
                      <a:lnTo>
                        <a:pt x="10346" y="13818"/>
                      </a:lnTo>
                      <a:lnTo>
                        <a:pt x="11208" y="16518"/>
                      </a:lnTo>
                      <a:lnTo>
                        <a:pt x="12025" y="16518"/>
                      </a:lnTo>
                      <a:lnTo>
                        <a:pt x="13568" y="13818"/>
                      </a:lnTo>
                      <a:lnTo>
                        <a:pt x="19921" y="13818"/>
                      </a:lnTo>
                      <a:lnTo>
                        <a:pt x="21600" y="16518"/>
                      </a:lnTo>
                      <a:lnTo>
                        <a:pt x="20738" y="16518"/>
                      </a:lnTo>
                      <a:close/>
                    </a:path>
                  </a:pathLst>
                </a:custGeom>
                <a:solidFill>
                  <a:srgbClr val="FAE232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21" name="Freeform 17"/>
                <p:cNvSpPr/>
                <p:nvPr/>
              </p:nvSpPr>
              <p:spPr>
                <a:xfrm>
                  <a:off x="1625143" y="412031"/>
                  <a:ext cx="71235" cy="428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4270" y="7200"/>
                      </a:moveTo>
                      <a:lnTo>
                        <a:pt x="4270" y="0"/>
                      </a:lnTo>
                      <a:lnTo>
                        <a:pt x="17330" y="0"/>
                      </a:lnTo>
                      <a:lnTo>
                        <a:pt x="17330" y="7200"/>
                      </a:lnTo>
                      <a:lnTo>
                        <a:pt x="21600" y="14400"/>
                      </a:lnTo>
                      <a:lnTo>
                        <a:pt x="17330" y="21600"/>
                      </a:lnTo>
                      <a:lnTo>
                        <a:pt x="13060" y="21600"/>
                      </a:lnTo>
                      <a:lnTo>
                        <a:pt x="4270" y="14400"/>
                      </a:lnTo>
                      <a:lnTo>
                        <a:pt x="0" y="14400"/>
                      </a:lnTo>
                      <a:lnTo>
                        <a:pt x="4270" y="7200"/>
                      </a:lnTo>
                      <a:close/>
                    </a:path>
                  </a:pathLst>
                </a:custGeom>
                <a:solidFill>
                  <a:srgbClr val="FAE232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22" name="Freeform 18"/>
                <p:cNvSpPr/>
                <p:nvPr/>
              </p:nvSpPr>
              <p:spPr>
                <a:xfrm>
                  <a:off x="1638395" y="313144"/>
                  <a:ext cx="57982" cy="131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6428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11256" y="21600"/>
                      </a:lnTo>
                      <a:lnTo>
                        <a:pt x="0" y="0"/>
                      </a:lnTo>
                      <a:lnTo>
                        <a:pt x="16428" y="0"/>
                      </a:lnTo>
                      <a:close/>
                    </a:path>
                  </a:pathLst>
                </a:custGeom>
                <a:solidFill>
                  <a:srgbClr val="FAE232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23" name="Freeform 19"/>
                <p:cNvSpPr/>
                <p:nvPr/>
              </p:nvSpPr>
              <p:spPr>
                <a:xfrm>
                  <a:off x="1587040" y="255459"/>
                  <a:ext cx="86145" cy="576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7062" y="21600"/>
                      </a:moveTo>
                      <a:lnTo>
                        <a:pt x="7062" y="15965"/>
                      </a:lnTo>
                      <a:lnTo>
                        <a:pt x="0" y="5322"/>
                      </a:lnTo>
                      <a:lnTo>
                        <a:pt x="3531" y="0"/>
                      </a:lnTo>
                      <a:lnTo>
                        <a:pt x="7062" y="0"/>
                      </a:lnTo>
                      <a:lnTo>
                        <a:pt x="7062" y="5322"/>
                      </a:lnTo>
                      <a:lnTo>
                        <a:pt x="17862" y="5322"/>
                      </a:lnTo>
                      <a:lnTo>
                        <a:pt x="21600" y="10643"/>
                      </a:lnTo>
                      <a:lnTo>
                        <a:pt x="17862" y="10643"/>
                      </a:lnTo>
                      <a:lnTo>
                        <a:pt x="17862" y="15965"/>
                      </a:lnTo>
                      <a:lnTo>
                        <a:pt x="21600" y="21600"/>
                      </a:lnTo>
                      <a:lnTo>
                        <a:pt x="7062" y="21600"/>
                      </a:lnTo>
                      <a:close/>
                    </a:path>
                  </a:pathLst>
                </a:custGeom>
                <a:solidFill>
                  <a:srgbClr val="FAE232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24" name="Freeform 20"/>
                <p:cNvSpPr/>
                <p:nvPr/>
              </p:nvSpPr>
              <p:spPr>
                <a:xfrm>
                  <a:off x="1638395" y="128553"/>
                  <a:ext cx="235241" cy="1714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4907" y="9095"/>
                      </a:moveTo>
                      <a:lnTo>
                        <a:pt x="16200" y="9095"/>
                      </a:lnTo>
                      <a:lnTo>
                        <a:pt x="16200" y="7338"/>
                      </a:lnTo>
                      <a:lnTo>
                        <a:pt x="17493" y="7338"/>
                      </a:lnTo>
                      <a:lnTo>
                        <a:pt x="17493" y="10955"/>
                      </a:lnTo>
                      <a:lnTo>
                        <a:pt x="20307" y="10955"/>
                      </a:lnTo>
                      <a:lnTo>
                        <a:pt x="21600" y="12712"/>
                      </a:lnTo>
                      <a:lnTo>
                        <a:pt x="21600" y="14262"/>
                      </a:lnTo>
                      <a:lnTo>
                        <a:pt x="19014" y="16122"/>
                      </a:lnTo>
                      <a:lnTo>
                        <a:pt x="17493" y="17879"/>
                      </a:lnTo>
                      <a:lnTo>
                        <a:pt x="16200" y="17879"/>
                      </a:lnTo>
                      <a:lnTo>
                        <a:pt x="16200" y="16122"/>
                      </a:lnTo>
                      <a:lnTo>
                        <a:pt x="16200" y="17879"/>
                      </a:lnTo>
                      <a:lnTo>
                        <a:pt x="14907" y="17879"/>
                      </a:lnTo>
                      <a:lnTo>
                        <a:pt x="16200" y="17879"/>
                      </a:lnTo>
                      <a:lnTo>
                        <a:pt x="16200" y="19636"/>
                      </a:lnTo>
                      <a:lnTo>
                        <a:pt x="14907" y="19636"/>
                      </a:lnTo>
                      <a:lnTo>
                        <a:pt x="14907" y="21600"/>
                      </a:lnTo>
                      <a:lnTo>
                        <a:pt x="13462" y="19636"/>
                      </a:lnTo>
                      <a:lnTo>
                        <a:pt x="13462" y="17879"/>
                      </a:lnTo>
                      <a:lnTo>
                        <a:pt x="12093" y="19636"/>
                      </a:lnTo>
                      <a:lnTo>
                        <a:pt x="12093" y="21600"/>
                      </a:lnTo>
                      <a:lnTo>
                        <a:pt x="9355" y="21600"/>
                      </a:lnTo>
                      <a:lnTo>
                        <a:pt x="8062" y="19636"/>
                      </a:lnTo>
                      <a:lnTo>
                        <a:pt x="8062" y="17879"/>
                      </a:lnTo>
                      <a:lnTo>
                        <a:pt x="5400" y="17879"/>
                      </a:lnTo>
                      <a:lnTo>
                        <a:pt x="5400" y="16122"/>
                      </a:lnTo>
                      <a:lnTo>
                        <a:pt x="6693" y="14262"/>
                      </a:lnTo>
                      <a:lnTo>
                        <a:pt x="9355" y="14262"/>
                      </a:lnTo>
                      <a:lnTo>
                        <a:pt x="8062" y="12712"/>
                      </a:lnTo>
                      <a:lnTo>
                        <a:pt x="6693" y="12712"/>
                      </a:lnTo>
                      <a:lnTo>
                        <a:pt x="6693" y="14262"/>
                      </a:lnTo>
                      <a:lnTo>
                        <a:pt x="5400" y="14262"/>
                      </a:lnTo>
                      <a:lnTo>
                        <a:pt x="4107" y="12712"/>
                      </a:lnTo>
                      <a:lnTo>
                        <a:pt x="4107" y="14262"/>
                      </a:lnTo>
                      <a:lnTo>
                        <a:pt x="2662" y="12712"/>
                      </a:lnTo>
                      <a:lnTo>
                        <a:pt x="4107" y="12712"/>
                      </a:lnTo>
                      <a:lnTo>
                        <a:pt x="4107" y="10955"/>
                      </a:lnTo>
                      <a:lnTo>
                        <a:pt x="0" y="10955"/>
                      </a:lnTo>
                      <a:lnTo>
                        <a:pt x="0" y="9095"/>
                      </a:lnTo>
                      <a:lnTo>
                        <a:pt x="4107" y="9095"/>
                      </a:lnTo>
                      <a:lnTo>
                        <a:pt x="2662" y="7338"/>
                      </a:lnTo>
                      <a:lnTo>
                        <a:pt x="1293" y="7338"/>
                      </a:lnTo>
                      <a:lnTo>
                        <a:pt x="0" y="5581"/>
                      </a:lnTo>
                      <a:lnTo>
                        <a:pt x="2662" y="5581"/>
                      </a:lnTo>
                      <a:lnTo>
                        <a:pt x="2662" y="3617"/>
                      </a:lnTo>
                      <a:lnTo>
                        <a:pt x="4107" y="1757"/>
                      </a:lnTo>
                      <a:lnTo>
                        <a:pt x="4107" y="3617"/>
                      </a:lnTo>
                      <a:lnTo>
                        <a:pt x="6693" y="3617"/>
                      </a:lnTo>
                      <a:lnTo>
                        <a:pt x="5400" y="1757"/>
                      </a:lnTo>
                      <a:lnTo>
                        <a:pt x="4107" y="1757"/>
                      </a:lnTo>
                      <a:lnTo>
                        <a:pt x="4107" y="0"/>
                      </a:lnTo>
                      <a:lnTo>
                        <a:pt x="8062" y="0"/>
                      </a:lnTo>
                      <a:lnTo>
                        <a:pt x="8062" y="1757"/>
                      </a:lnTo>
                      <a:lnTo>
                        <a:pt x="9355" y="3617"/>
                      </a:lnTo>
                      <a:lnTo>
                        <a:pt x="9355" y="5581"/>
                      </a:lnTo>
                      <a:lnTo>
                        <a:pt x="13462" y="5581"/>
                      </a:lnTo>
                      <a:lnTo>
                        <a:pt x="14907" y="7338"/>
                      </a:lnTo>
                      <a:lnTo>
                        <a:pt x="14907" y="9095"/>
                      </a:lnTo>
                      <a:close/>
                    </a:path>
                  </a:pathLst>
                </a:custGeom>
                <a:solidFill>
                  <a:srgbClr val="FAE232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25" name="Freeform 21"/>
                <p:cNvSpPr/>
                <p:nvPr/>
              </p:nvSpPr>
              <p:spPr>
                <a:xfrm>
                  <a:off x="1724540" y="29666"/>
                  <a:ext cx="704063" cy="3543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8034" y="854"/>
                      </a:moveTo>
                      <a:lnTo>
                        <a:pt x="17550" y="1758"/>
                      </a:lnTo>
                      <a:lnTo>
                        <a:pt x="17117" y="1758"/>
                      </a:lnTo>
                      <a:lnTo>
                        <a:pt x="18034" y="1758"/>
                      </a:lnTo>
                      <a:lnTo>
                        <a:pt x="18467" y="854"/>
                      </a:lnTo>
                      <a:lnTo>
                        <a:pt x="19358" y="854"/>
                      </a:lnTo>
                      <a:lnTo>
                        <a:pt x="19792" y="1758"/>
                      </a:lnTo>
                      <a:lnTo>
                        <a:pt x="20734" y="2612"/>
                      </a:lnTo>
                      <a:lnTo>
                        <a:pt x="21600" y="2612"/>
                      </a:lnTo>
                      <a:lnTo>
                        <a:pt x="21600" y="3466"/>
                      </a:lnTo>
                      <a:lnTo>
                        <a:pt x="21167" y="3466"/>
                      </a:lnTo>
                      <a:lnTo>
                        <a:pt x="19792" y="4370"/>
                      </a:lnTo>
                      <a:lnTo>
                        <a:pt x="18925" y="5224"/>
                      </a:lnTo>
                      <a:lnTo>
                        <a:pt x="17550" y="6078"/>
                      </a:lnTo>
                      <a:lnTo>
                        <a:pt x="19358" y="6078"/>
                      </a:lnTo>
                      <a:lnTo>
                        <a:pt x="18467" y="6932"/>
                      </a:lnTo>
                      <a:lnTo>
                        <a:pt x="17550" y="7836"/>
                      </a:lnTo>
                      <a:lnTo>
                        <a:pt x="16658" y="8690"/>
                      </a:lnTo>
                      <a:lnTo>
                        <a:pt x="15792" y="8690"/>
                      </a:lnTo>
                      <a:lnTo>
                        <a:pt x="14850" y="10398"/>
                      </a:lnTo>
                      <a:lnTo>
                        <a:pt x="14417" y="11302"/>
                      </a:lnTo>
                      <a:lnTo>
                        <a:pt x="13092" y="11302"/>
                      </a:lnTo>
                      <a:lnTo>
                        <a:pt x="12175" y="12156"/>
                      </a:lnTo>
                      <a:lnTo>
                        <a:pt x="11692" y="12910"/>
                      </a:lnTo>
                      <a:lnTo>
                        <a:pt x="12175" y="12910"/>
                      </a:lnTo>
                      <a:lnTo>
                        <a:pt x="12175" y="13814"/>
                      </a:lnTo>
                      <a:lnTo>
                        <a:pt x="11692" y="13814"/>
                      </a:lnTo>
                      <a:lnTo>
                        <a:pt x="12175" y="14668"/>
                      </a:lnTo>
                      <a:lnTo>
                        <a:pt x="11692" y="15522"/>
                      </a:lnTo>
                      <a:lnTo>
                        <a:pt x="11233" y="16376"/>
                      </a:lnTo>
                      <a:lnTo>
                        <a:pt x="10800" y="17280"/>
                      </a:lnTo>
                      <a:lnTo>
                        <a:pt x="9908" y="17280"/>
                      </a:lnTo>
                      <a:lnTo>
                        <a:pt x="9908" y="18134"/>
                      </a:lnTo>
                      <a:lnTo>
                        <a:pt x="8992" y="18988"/>
                      </a:lnTo>
                      <a:lnTo>
                        <a:pt x="8992" y="19892"/>
                      </a:lnTo>
                      <a:lnTo>
                        <a:pt x="9908" y="19892"/>
                      </a:lnTo>
                      <a:lnTo>
                        <a:pt x="9475" y="20746"/>
                      </a:lnTo>
                      <a:lnTo>
                        <a:pt x="8992" y="21600"/>
                      </a:lnTo>
                      <a:lnTo>
                        <a:pt x="7667" y="21600"/>
                      </a:lnTo>
                      <a:lnTo>
                        <a:pt x="7234" y="20746"/>
                      </a:lnTo>
                      <a:lnTo>
                        <a:pt x="4992" y="20746"/>
                      </a:lnTo>
                      <a:lnTo>
                        <a:pt x="4992" y="21600"/>
                      </a:lnTo>
                      <a:lnTo>
                        <a:pt x="4101" y="21600"/>
                      </a:lnTo>
                      <a:lnTo>
                        <a:pt x="3158" y="20746"/>
                      </a:lnTo>
                      <a:lnTo>
                        <a:pt x="1808" y="20746"/>
                      </a:lnTo>
                      <a:lnTo>
                        <a:pt x="2292" y="19892"/>
                      </a:lnTo>
                      <a:lnTo>
                        <a:pt x="3158" y="18988"/>
                      </a:lnTo>
                      <a:lnTo>
                        <a:pt x="3617" y="18988"/>
                      </a:lnTo>
                      <a:lnTo>
                        <a:pt x="3158" y="18134"/>
                      </a:lnTo>
                      <a:lnTo>
                        <a:pt x="2725" y="17280"/>
                      </a:lnTo>
                      <a:lnTo>
                        <a:pt x="4534" y="17280"/>
                      </a:lnTo>
                      <a:lnTo>
                        <a:pt x="4992" y="18134"/>
                      </a:lnTo>
                      <a:lnTo>
                        <a:pt x="5425" y="18134"/>
                      </a:lnTo>
                      <a:lnTo>
                        <a:pt x="4992" y="17280"/>
                      </a:lnTo>
                      <a:lnTo>
                        <a:pt x="4534" y="17280"/>
                      </a:lnTo>
                      <a:lnTo>
                        <a:pt x="4534" y="16376"/>
                      </a:lnTo>
                      <a:lnTo>
                        <a:pt x="3158" y="16376"/>
                      </a:lnTo>
                      <a:lnTo>
                        <a:pt x="3158" y="14668"/>
                      </a:lnTo>
                      <a:lnTo>
                        <a:pt x="4534" y="14668"/>
                      </a:lnTo>
                      <a:lnTo>
                        <a:pt x="4992" y="13814"/>
                      </a:lnTo>
                      <a:lnTo>
                        <a:pt x="5425" y="12910"/>
                      </a:lnTo>
                      <a:lnTo>
                        <a:pt x="4992" y="11302"/>
                      </a:lnTo>
                      <a:lnTo>
                        <a:pt x="4101" y="11302"/>
                      </a:lnTo>
                      <a:lnTo>
                        <a:pt x="3617" y="10398"/>
                      </a:lnTo>
                      <a:lnTo>
                        <a:pt x="4101" y="10398"/>
                      </a:lnTo>
                      <a:lnTo>
                        <a:pt x="4101" y="9544"/>
                      </a:lnTo>
                      <a:lnTo>
                        <a:pt x="5425" y="9544"/>
                      </a:lnTo>
                      <a:lnTo>
                        <a:pt x="6292" y="10398"/>
                      </a:lnTo>
                      <a:lnTo>
                        <a:pt x="6292" y="11302"/>
                      </a:lnTo>
                      <a:lnTo>
                        <a:pt x="6801" y="11302"/>
                      </a:lnTo>
                      <a:lnTo>
                        <a:pt x="6292" y="10398"/>
                      </a:lnTo>
                      <a:lnTo>
                        <a:pt x="6292" y="9544"/>
                      </a:lnTo>
                      <a:lnTo>
                        <a:pt x="7667" y="9544"/>
                      </a:lnTo>
                      <a:lnTo>
                        <a:pt x="8100" y="8690"/>
                      </a:lnTo>
                      <a:lnTo>
                        <a:pt x="8558" y="8690"/>
                      </a:lnTo>
                      <a:lnTo>
                        <a:pt x="2292" y="8690"/>
                      </a:lnTo>
                      <a:lnTo>
                        <a:pt x="1808" y="7836"/>
                      </a:lnTo>
                      <a:lnTo>
                        <a:pt x="2292" y="7836"/>
                      </a:lnTo>
                      <a:lnTo>
                        <a:pt x="2725" y="6932"/>
                      </a:lnTo>
                      <a:lnTo>
                        <a:pt x="1808" y="6932"/>
                      </a:lnTo>
                      <a:lnTo>
                        <a:pt x="1808" y="6078"/>
                      </a:lnTo>
                      <a:lnTo>
                        <a:pt x="2292" y="6078"/>
                      </a:lnTo>
                      <a:lnTo>
                        <a:pt x="0" y="6078"/>
                      </a:lnTo>
                      <a:lnTo>
                        <a:pt x="433" y="5224"/>
                      </a:lnTo>
                      <a:lnTo>
                        <a:pt x="1808" y="4370"/>
                      </a:lnTo>
                      <a:lnTo>
                        <a:pt x="2725" y="3466"/>
                      </a:lnTo>
                      <a:lnTo>
                        <a:pt x="3158" y="3466"/>
                      </a:lnTo>
                      <a:lnTo>
                        <a:pt x="4101" y="2612"/>
                      </a:lnTo>
                      <a:lnTo>
                        <a:pt x="5425" y="2612"/>
                      </a:lnTo>
                      <a:lnTo>
                        <a:pt x="6292" y="3466"/>
                      </a:lnTo>
                      <a:lnTo>
                        <a:pt x="6292" y="2612"/>
                      </a:lnTo>
                      <a:lnTo>
                        <a:pt x="6801" y="1758"/>
                      </a:lnTo>
                      <a:lnTo>
                        <a:pt x="7667" y="1758"/>
                      </a:lnTo>
                      <a:lnTo>
                        <a:pt x="7667" y="854"/>
                      </a:lnTo>
                      <a:lnTo>
                        <a:pt x="10800" y="854"/>
                      </a:lnTo>
                      <a:lnTo>
                        <a:pt x="11233" y="0"/>
                      </a:lnTo>
                      <a:lnTo>
                        <a:pt x="11692" y="0"/>
                      </a:lnTo>
                      <a:lnTo>
                        <a:pt x="12175" y="854"/>
                      </a:lnTo>
                      <a:lnTo>
                        <a:pt x="12608" y="854"/>
                      </a:lnTo>
                      <a:lnTo>
                        <a:pt x="12608" y="0"/>
                      </a:lnTo>
                      <a:lnTo>
                        <a:pt x="15334" y="0"/>
                      </a:lnTo>
                      <a:lnTo>
                        <a:pt x="16658" y="854"/>
                      </a:lnTo>
                      <a:lnTo>
                        <a:pt x="18034" y="854"/>
                      </a:lnTo>
                      <a:close/>
                    </a:path>
                  </a:pathLst>
                </a:custGeom>
                <a:solidFill>
                  <a:srgbClr val="FAE232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26" name="Freeform 22"/>
                <p:cNvSpPr/>
                <p:nvPr/>
              </p:nvSpPr>
              <p:spPr>
                <a:xfrm>
                  <a:off x="1492614" y="499381"/>
                  <a:ext cx="145784" cy="988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7403" y="5990"/>
                      </a:moveTo>
                      <a:lnTo>
                        <a:pt x="17403" y="12161"/>
                      </a:lnTo>
                      <a:lnTo>
                        <a:pt x="21600" y="12161"/>
                      </a:lnTo>
                      <a:lnTo>
                        <a:pt x="19502" y="15429"/>
                      </a:lnTo>
                      <a:lnTo>
                        <a:pt x="19502" y="18514"/>
                      </a:lnTo>
                      <a:lnTo>
                        <a:pt x="15182" y="21600"/>
                      </a:lnTo>
                      <a:lnTo>
                        <a:pt x="10985" y="21600"/>
                      </a:lnTo>
                      <a:lnTo>
                        <a:pt x="10985" y="18514"/>
                      </a:lnTo>
                      <a:lnTo>
                        <a:pt x="6665" y="15429"/>
                      </a:lnTo>
                      <a:lnTo>
                        <a:pt x="4320" y="12161"/>
                      </a:lnTo>
                      <a:lnTo>
                        <a:pt x="0" y="12161"/>
                      </a:lnTo>
                      <a:lnTo>
                        <a:pt x="0" y="5990"/>
                      </a:lnTo>
                      <a:lnTo>
                        <a:pt x="2222" y="9076"/>
                      </a:lnTo>
                      <a:lnTo>
                        <a:pt x="6665" y="9076"/>
                      </a:lnTo>
                      <a:lnTo>
                        <a:pt x="6665" y="2723"/>
                      </a:lnTo>
                      <a:lnTo>
                        <a:pt x="4320" y="2723"/>
                      </a:lnTo>
                      <a:lnTo>
                        <a:pt x="4320" y="0"/>
                      </a:lnTo>
                      <a:lnTo>
                        <a:pt x="17403" y="0"/>
                      </a:lnTo>
                      <a:lnTo>
                        <a:pt x="17403" y="2723"/>
                      </a:lnTo>
                      <a:lnTo>
                        <a:pt x="15182" y="5990"/>
                      </a:lnTo>
                      <a:lnTo>
                        <a:pt x="13083" y="5990"/>
                      </a:lnTo>
                      <a:lnTo>
                        <a:pt x="17403" y="5990"/>
                      </a:lnTo>
                      <a:close/>
                    </a:path>
                  </a:pathLst>
                </a:custGeom>
                <a:solidFill>
                  <a:srgbClr val="FAE232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27" name="Freeform 23"/>
                <p:cNvSpPr/>
                <p:nvPr/>
              </p:nvSpPr>
              <p:spPr>
                <a:xfrm>
                  <a:off x="1565505" y="652657"/>
                  <a:ext cx="86146" cy="609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8035" y="21600"/>
                      </a:moveTo>
                      <a:lnTo>
                        <a:pt x="10905" y="16570"/>
                      </a:lnTo>
                      <a:lnTo>
                        <a:pt x="3565" y="10948"/>
                      </a:lnTo>
                      <a:lnTo>
                        <a:pt x="0" y="10948"/>
                      </a:lnTo>
                      <a:lnTo>
                        <a:pt x="3565" y="10948"/>
                      </a:lnTo>
                      <a:lnTo>
                        <a:pt x="3565" y="5622"/>
                      </a:lnTo>
                      <a:lnTo>
                        <a:pt x="7130" y="0"/>
                      </a:lnTo>
                      <a:lnTo>
                        <a:pt x="14470" y="5622"/>
                      </a:lnTo>
                      <a:lnTo>
                        <a:pt x="18035" y="10948"/>
                      </a:lnTo>
                      <a:lnTo>
                        <a:pt x="21600" y="16570"/>
                      </a:lnTo>
                      <a:lnTo>
                        <a:pt x="18035" y="16570"/>
                      </a:lnTo>
                      <a:lnTo>
                        <a:pt x="18035" y="21600"/>
                      </a:lnTo>
                      <a:close/>
                    </a:path>
                  </a:pathLst>
                </a:custGeom>
                <a:solidFill>
                  <a:srgbClr val="FAE232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28" name="Freeform 24"/>
                <p:cNvSpPr/>
                <p:nvPr/>
              </p:nvSpPr>
              <p:spPr>
                <a:xfrm>
                  <a:off x="1638395" y="469715"/>
                  <a:ext cx="130874" cy="988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6069"/>
                      </a:moveTo>
                      <a:lnTo>
                        <a:pt x="16981" y="6069"/>
                      </a:lnTo>
                      <a:lnTo>
                        <a:pt x="14672" y="12317"/>
                      </a:lnTo>
                      <a:lnTo>
                        <a:pt x="14672" y="15352"/>
                      </a:lnTo>
                      <a:lnTo>
                        <a:pt x="7336" y="15352"/>
                      </a:lnTo>
                      <a:lnTo>
                        <a:pt x="7336" y="21600"/>
                      </a:lnTo>
                      <a:lnTo>
                        <a:pt x="2309" y="21600"/>
                      </a:lnTo>
                      <a:lnTo>
                        <a:pt x="2309" y="12317"/>
                      </a:lnTo>
                      <a:lnTo>
                        <a:pt x="0" y="6069"/>
                      </a:lnTo>
                      <a:lnTo>
                        <a:pt x="4755" y="6069"/>
                      </a:lnTo>
                      <a:lnTo>
                        <a:pt x="4755" y="3035"/>
                      </a:lnTo>
                      <a:lnTo>
                        <a:pt x="7336" y="3035"/>
                      </a:lnTo>
                      <a:lnTo>
                        <a:pt x="7336" y="0"/>
                      </a:lnTo>
                      <a:lnTo>
                        <a:pt x="11955" y="3035"/>
                      </a:lnTo>
                      <a:lnTo>
                        <a:pt x="21600" y="3035"/>
                      </a:lnTo>
                      <a:lnTo>
                        <a:pt x="21600" y="6069"/>
                      </a:lnTo>
                      <a:close/>
                    </a:path>
                  </a:pathLst>
                </a:custGeom>
                <a:solidFill>
                  <a:srgbClr val="FAE232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29" name="Freeform 25"/>
                <p:cNvSpPr/>
                <p:nvPr/>
              </p:nvSpPr>
              <p:spPr>
                <a:xfrm>
                  <a:off x="2075743" y="725175"/>
                  <a:ext cx="43073" cy="296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1400"/>
                      </a:moveTo>
                      <a:lnTo>
                        <a:pt x="7062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lnTo>
                        <a:pt x="14538" y="0"/>
                      </a:lnTo>
                      <a:lnTo>
                        <a:pt x="21600" y="11400"/>
                      </a:lnTo>
                      <a:close/>
                    </a:path>
                  </a:pathLst>
                </a:custGeom>
                <a:solidFill>
                  <a:srgbClr val="FAE232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30" name="Freeform 26"/>
                <p:cNvSpPr/>
                <p:nvPr/>
              </p:nvSpPr>
              <p:spPr>
                <a:xfrm>
                  <a:off x="1973033" y="499381"/>
                  <a:ext cx="117621" cy="412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8214" y="21600"/>
                      </a:moveTo>
                      <a:lnTo>
                        <a:pt x="5628" y="21600"/>
                      </a:lnTo>
                      <a:lnTo>
                        <a:pt x="5628" y="14256"/>
                      </a:lnTo>
                      <a:lnTo>
                        <a:pt x="2890" y="6480"/>
                      </a:lnTo>
                      <a:lnTo>
                        <a:pt x="0" y="6480"/>
                      </a:lnTo>
                      <a:lnTo>
                        <a:pt x="0" y="0"/>
                      </a:lnTo>
                      <a:lnTo>
                        <a:pt x="16428" y="0"/>
                      </a:lnTo>
                      <a:lnTo>
                        <a:pt x="19014" y="6480"/>
                      </a:lnTo>
                      <a:lnTo>
                        <a:pt x="21600" y="14256"/>
                      </a:lnTo>
                      <a:lnTo>
                        <a:pt x="19014" y="14256"/>
                      </a:lnTo>
                      <a:lnTo>
                        <a:pt x="19014" y="21600"/>
                      </a:lnTo>
                      <a:lnTo>
                        <a:pt x="16428" y="21600"/>
                      </a:lnTo>
                      <a:lnTo>
                        <a:pt x="13690" y="14256"/>
                      </a:lnTo>
                      <a:lnTo>
                        <a:pt x="13690" y="21600"/>
                      </a:lnTo>
                      <a:lnTo>
                        <a:pt x="8214" y="21600"/>
                      </a:lnTo>
                      <a:close/>
                    </a:path>
                  </a:pathLst>
                </a:custGeom>
                <a:solidFill>
                  <a:srgbClr val="FAE232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grpSp>
              <p:nvGrpSpPr>
                <p:cNvPr id="133" name="Freeform 27"/>
                <p:cNvGrpSpPr/>
                <p:nvPr/>
              </p:nvGrpSpPr>
              <p:grpSpPr>
                <a:xfrm>
                  <a:off x="2018866" y="682323"/>
                  <a:ext cx="12701" cy="1"/>
                  <a:chOff x="0" y="0"/>
                  <a:chExt cx="12700" cy="0"/>
                </a:xfrm>
              </p:grpSpPr>
              <p:sp>
                <p:nvSpPr>
                  <p:cNvPr id="131" name="Línea"/>
                  <p:cNvSpPr/>
                  <p:nvPr/>
                </p:nvSpPr>
                <p:spPr>
                  <a:xfrm>
                    <a:off x="0" y="0"/>
                    <a:ext cx="12701" cy="1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BBAD87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2" name="Línea"/>
                  <p:cNvSpPr/>
                  <p:nvPr/>
                </p:nvSpPr>
                <p:spPr>
                  <a:xfrm flipH="1" flipV="1">
                    <a:off x="0" y="0"/>
                    <a:ext cx="12701" cy="1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BBAD87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</p:grpSp>
            <p:sp>
              <p:nvSpPr>
                <p:cNvPr id="134" name="Freeform 28"/>
                <p:cNvSpPr/>
                <p:nvPr/>
              </p:nvSpPr>
              <p:spPr>
                <a:xfrm>
                  <a:off x="1769268" y="499381"/>
                  <a:ext cx="659335" cy="4276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0133" y="15762"/>
                      </a:moveTo>
                      <a:lnTo>
                        <a:pt x="20133" y="16471"/>
                      </a:lnTo>
                      <a:lnTo>
                        <a:pt x="18747" y="16471"/>
                      </a:lnTo>
                      <a:lnTo>
                        <a:pt x="18258" y="15053"/>
                      </a:lnTo>
                      <a:lnTo>
                        <a:pt x="17334" y="14428"/>
                      </a:lnTo>
                      <a:lnTo>
                        <a:pt x="16818" y="14428"/>
                      </a:lnTo>
                      <a:lnTo>
                        <a:pt x="16818" y="15053"/>
                      </a:lnTo>
                      <a:lnTo>
                        <a:pt x="17334" y="15053"/>
                      </a:lnTo>
                      <a:lnTo>
                        <a:pt x="16818" y="15053"/>
                      </a:lnTo>
                      <a:lnTo>
                        <a:pt x="16818" y="15762"/>
                      </a:lnTo>
                      <a:lnTo>
                        <a:pt x="17334" y="15762"/>
                      </a:lnTo>
                      <a:lnTo>
                        <a:pt x="17334" y="16471"/>
                      </a:lnTo>
                      <a:lnTo>
                        <a:pt x="18258" y="16471"/>
                      </a:lnTo>
                      <a:lnTo>
                        <a:pt x="18258" y="17222"/>
                      </a:lnTo>
                      <a:lnTo>
                        <a:pt x="19209" y="17222"/>
                      </a:lnTo>
                      <a:lnTo>
                        <a:pt x="19209" y="20891"/>
                      </a:lnTo>
                      <a:lnTo>
                        <a:pt x="18258" y="20182"/>
                      </a:lnTo>
                      <a:lnTo>
                        <a:pt x="17334" y="19432"/>
                      </a:lnTo>
                      <a:lnTo>
                        <a:pt x="16329" y="18639"/>
                      </a:lnTo>
                      <a:lnTo>
                        <a:pt x="16818" y="20182"/>
                      </a:lnTo>
                      <a:lnTo>
                        <a:pt x="17796" y="20891"/>
                      </a:lnTo>
                      <a:lnTo>
                        <a:pt x="17796" y="21600"/>
                      </a:lnTo>
                      <a:lnTo>
                        <a:pt x="16818" y="20891"/>
                      </a:lnTo>
                      <a:lnTo>
                        <a:pt x="14454" y="20891"/>
                      </a:lnTo>
                      <a:lnTo>
                        <a:pt x="13992" y="20182"/>
                      </a:lnTo>
                      <a:lnTo>
                        <a:pt x="13992" y="18639"/>
                      </a:lnTo>
                      <a:lnTo>
                        <a:pt x="12987" y="18639"/>
                      </a:lnTo>
                      <a:lnTo>
                        <a:pt x="12525" y="17931"/>
                      </a:lnTo>
                      <a:lnTo>
                        <a:pt x="11547" y="17222"/>
                      </a:lnTo>
                      <a:lnTo>
                        <a:pt x="11547" y="17931"/>
                      </a:lnTo>
                      <a:lnTo>
                        <a:pt x="11058" y="17222"/>
                      </a:lnTo>
                      <a:lnTo>
                        <a:pt x="10596" y="17222"/>
                      </a:lnTo>
                      <a:lnTo>
                        <a:pt x="10080" y="17931"/>
                      </a:lnTo>
                      <a:lnTo>
                        <a:pt x="9129" y="17222"/>
                      </a:lnTo>
                      <a:lnTo>
                        <a:pt x="9129" y="16471"/>
                      </a:lnTo>
                      <a:lnTo>
                        <a:pt x="12009" y="16471"/>
                      </a:lnTo>
                      <a:lnTo>
                        <a:pt x="12525" y="15762"/>
                      </a:lnTo>
                      <a:lnTo>
                        <a:pt x="12009" y="15762"/>
                      </a:lnTo>
                      <a:lnTo>
                        <a:pt x="12009" y="15053"/>
                      </a:lnTo>
                      <a:lnTo>
                        <a:pt x="11547" y="15053"/>
                      </a:lnTo>
                      <a:lnTo>
                        <a:pt x="12009" y="14428"/>
                      </a:lnTo>
                      <a:lnTo>
                        <a:pt x="12987" y="14428"/>
                      </a:lnTo>
                      <a:lnTo>
                        <a:pt x="12987" y="11509"/>
                      </a:lnTo>
                      <a:lnTo>
                        <a:pt x="12009" y="10091"/>
                      </a:lnTo>
                      <a:lnTo>
                        <a:pt x="11058" y="9382"/>
                      </a:lnTo>
                      <a:lnTo>
                        <a:pt x="11058" y="10091"/>
                      </a:lnTo>
                      <a:lnTo>
                        <a:pt x="10080" y="10091"/>
                      </a:lnTo>
                      <a:lnTo>
                        <a:pt x="10080" y="9382"/>
                      </a:lnTo>
                      <a:lnTo>
                        <a:pt x="10596" y="9382"/>
                      </a:lnTo>
                      <a:lnTo>
                        <a:pt x="10080" y="8548"/>
                      </a:lnTo>
                      <a:lnTo>
                        <a:pt x="9618" y="7131"/>
                      </a:lnTo>
                      <a:lnTo>
                        <a:pt x="8205" y="7131"/>
                      </a:lnTo>
                      <a:lnTo>
                        <a:pt x="8205" y="7839"/>
                      </a:lnTo>
                      <a:lnTo>
                        <a:pt x="7743" y="8548"/>
                      </a:lnTo>
                      <a:lnTo>
                        <a:pt x="7254" y="8548"/>
                      </a:lnTo>
                      <a:lnTo>
                        <a:pt x="7254" y="7839"/>
                      </a:lnTo>
                      <a:lnTo>
                        <a:pt x="6276" y="7131"/>
                      </a:lnTo>
                      <a:lnTo>
                        <a:pt x="4863" y="7839"/>
                      </a:lnTo>
                      <a:lnTo>
                        <a:pt x="3396" y="7839"/>
                      </a:lnTo>
                      <a:lnTo>
                        <a:pt x="3396" y="7131"/>
                      </a:lnTo>
                      <a:lnTo>
                        <a:pt x="1522" y="7131"/>
                      </a:lnTo>
                      <a:lnTo>
                        <a:pt x="1060" y="6422"/>
                      </a:lnTo>
                      <a:lnTo>
                        <a:pt x="543" y="5671"/>
                      </a:lnTo>
                      <a:lnTo>
                        <a:pt x="1983" y="5671"/>
                      </a:lnTo>
                      <a:lnTo>
                        <a:pt x="1983" y="4962"/>
                      </a:lnTo>
                      <a:lnTo>
                        <a:pt x="543" y="4962"/>
                      </a:lnTo>
                      <a:lnTo>
                        <a:pt x="543" y="4253"/>
                      </a:lnTo>
                      <a:lnTo>
                        <a:pt x="0" y="4253"/>
                      </a:lnTo>
                      <a:lnTo>
                        <a:pt x="543" y="2794"/>
                      </a:lnTo>
                      <a:lnTo>
                        <a:pt x="543" y="1376"/>
                      </a:lnTo>
                      <a:lnTo>
                        <a:pt x="1522" y="0"/>
                      </a:lnTo>
                      <a:lnTo>
                        <a:pt x="3396" y="0"/>
                      </a:lnTo>
                      <a:lnTo>
                        <a:pt x="3396" y="625"/>
                      </a:lnTo>
                      <a:lnTo>
                        <a:pt x="2934" y="1376"/>
                      </a:lnTo>
                      <a:lnTo>
                        <a:pt x="2472" y="2085"/>
                      </a:lnTo>
                      <a:lnTo>
                        <a:pt x="2472" y="2794"/>
                      </a:lnTo>
                      <a:lnTo>
                        <a:pt x="2934" y="2794"/>
                      </a:lnTo>
                      <a:lnTo>
                        <a:pt x="2934" y="3544"/>
                      </a:lnTo>
                      <a:lnTo>
                        <a:pt x="3396" y="3544"/>
                      </a:lnTo>
                      <a:lnTo>
                        <a:pt x="3396" y="2085"/>
                      </a:lnTo>
                      <a:lnTo>
                        <a:pt x="3885" y="625"/>
                      </a:lnTo>
                      <a:lnTo>
                        <a:pt x="5325" y="0"/>
                      </a:lnTo>
                      <a:lnTo>
                        <a:pt x="6738" y="0"/>
                      </a:lnTo>
                      <a:lnTo>
                        <a:pt x="6738" y="1376"/>
                      </a:lnTo>
                      <a:lnTo>
                        <a:pt x="7254" y="2794"/>
                      </a:lnTo>
                      <a:lnTo>
                        <a:pt x="9129" y="2794"/>
                      </a:lnTo>
                      <a:lnTo>
                        <a:pt x="9618" y="2085"/>
                      </a:lnTo>
                      <a:lnTo>
                        <a:pt x="10080" y="2085"/>
                      </a:lnTo>
                      <a:lnTo>
                        <a:pt x="10596" y="2794"/>
                      </a:lnTo>
                      <a:lnTo>
                        <a:pt x="11547" y="2794"/>
                      </a:lnTo>
                      <a:lnTo>
                        <a:pt x="11547" y="3544"/>
                      </a:lnTo>
                      <a:lnTo>
                        <a:pt x="12009" y="4253"/>
                      </a:lnTo>
                      <a:lnTo>
                        <a:pt x="12987" y="4962"/>
                      </a:lnTo>
                      <a:lnTo>
                        <a:pt x="14454" y="4962"/>
                      </a:lnTo>
                      <a:lnTo>
                        <a:pt x="14916" y="5671"/>
                      </a:lnTo>
                      <a:lnTo>
                        <a:pt x="15867" y="6422"/>
                      </a:lnTo>
                      <a:lnTo>
                        <a:pt x="16329" y="6422"/>
                      </a:lnTo>
                      <a:lnTo>
                        <a:pt x="16329" y="7131"/>
                      </a:lnTo>
                      <a:lnTo>
                        <a:pt x="17334" y="7131"/>
                      </a:lnTo>
                      <a:lnTo>
                        <a:pt x="17796" y="7839"/>
                      </a:lnTo>
                      <a:lnTo>
                        <a:pt x="17334" y="7839"/>
                      </a:lnTo>
                      <a:lnTo>
                        <a:pt x="16818" y="8548"/>
                      </a:lnTo>
                      <a:lnTo>
                        <a:pt x="16329" y="8548"/>
                      </a:lnTo>
                      <a:lnTo>
                        <a:pt x="17796" y="8548"/>
                      </a:lnTo>
                      <a:lnTo>
                        <a:pt x="17796" y="9382"/>
                      </a:lnTo>
                      <a:lnTo>
                        <a:pt x="17334" y="9382"/>
                      </a:lnTo>
                      <a:lnTo>
                        <a:pt x="16818" y="10091"/>
                      </a:lnTo>
                      <a:lnTo>
                        <a:pt x="17796" y="10091"/>
                      </a:lnTo>
                      <a:lnTo>
                        <a:pt x="17796" y="10800"/>
                      </a:lnTo>
                      <a:lnTo>
                        <a:pt x="18747" y="12259"/>
                      </a:lnTo>
                      <a:lnTo>
                        <a:pt x="19209" y="12259"/>
                      </a:lnTo>
                      <a:lnTo>
                        <a:pt x="19209" y="12968"/>
                      </a:lnTo>
                      <a:lnTo>
                        <a:pt x="20133" y="12968"/>
                      </a:lnTo>
                      <a:lnTo>
                        <a:pt x="20676" y="13677"/>
                      </a:lnTo>
                      <a:lnTo>
                        <a:pt x="21138" y="13677"/>
                      </a:lnTo>
                      <a:lnTo>
                        <a:pt x="21138" y="14428"/>
                      </a:lnTo>
                      <a:lnTo>
                        <a:pt x="21600" y="14428"/>
                      </a:lnTo>
                      <a:lnTo>
                        <a:pt x="21138" y="14428"/>
                      </a:lnTo>
                      <a:lnTo>
                        <a:pt x="21138" y="15762"/>
                      </a:lnTo>
                      <a:lnTo>
                        <a:pt x="20133" y="15762"/>
                      </a:lnTo>
                      <a:close/>
                    </a:path>
                  </a:pathLst>
                </a:custGeom>
                <a:solidFill>
                  <a:srgbClr val="FAE232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35" name="Freeform 29"/>
                <p:cNvSpPr/>
                <p:nvPr/>
              </p:nvSpPr>
              <p:spPr>
                <a:xfrm>
                  <a:off x="2163543" y="-1"/>
                  <a:ext cx="1340207" cy="9954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7276" y="15115"/>
                      </a:moveTo>
                      <a:lnTo>
                        <a:pt x="7503" y="15115"/>
                      </a:lnTo>
                      <a:lnTo>
                        <a:pt x="7503" y="14811"/>
                      </a:lnTo>
                      <a:lnTo>
                        <a:pt x="7730" y="14489"/>
                      </a:lnTo>
                      <a:lnTo>
                        <a:pt x="7997" y="13882"/>
                      </a:lnTo>
                      <a:lnTo>
                        <a:pt x="6808" y="13882"/>
                      </a:lnTo>
                      <a:lnTo>
                        <a:pt x="6581" y="13257"/>
                      </a:lnTo>
                      <a:lnTo>
                        <a:pt x="6808" y="13257"/>
                      </a:lnTo>
                      <a:lnTo>
                        <a:pt x="7035" y="13578"/>
                      </a:lnTo>
                      <a:lnTo>
                        <a:pt x="7503" y="13578"/>
                      </a:lnTo>
                      <a:lnTo>
                        <a:pt x="7503" y="12953"/>
                      </a:lnTo>
                      <a:lnTo>
                        <a:pt x="7035" y="12649"/>
                      </a:lnTo>
                      <a:lnTo>
                        <a:pt x="6808" y="12345"/>
                      </a:lnTo>
                      <a:lnTo>
                        <a:pt x="6808" y="12649"/>
                      </a:lnTo>
                      <a:lnTo>
                        <a:pt x="6581" y="12649"/>
                      </a:lnTo>
                      <a:lnTo>
                        <a:pt x="6355" y="12953"/>
                      </a:lnTo>
                      <a:lnTo>
                        <a:pt x="6114" y="12649"/>
                      </a:lnTo>
                      <a:lnTo>
                        <a:pt x="6114" y="12024"/>
                      </a:lnTo>
                      <a:lnTo>
                        <a:pt x="6355" y="12024"/>
                      </a:lnTo>
                      <a:lnTo>
                        <a:pt x="6355" y="11720"/>
                      </a:lnTo>
                      <a:lnTo>
                        <a:pt x="6114" y="11416"/>
                      </a:lnTo>
                      <a:lnTo>
                        <a:pt x="6114" y="10523"/>
                      </a:lnTo>
                      <a:lnTo>
                        <a:pt x="5634" y="9862"/>
                      </a:lnTo>
                      <a:lnTo>
                        <a:pt x="5407" y="9255"/>
                      </a:lnTo>
                      <a:lnTo>
                        <a:pt x="4686" y="8951"/>
                      </a:lnTo>
                      <a:lnTo>
                        <a:pt x="4219" y="8326"/>
                      </a:lnTo>
                      <a:lnTo>
                        <a:pt x="3044" y="8326"/>
                      </a:lnTo>
                      <a:lnTo>
                        <a:pt x="2817" y="8629"/>
                      </a:lnTo>
                      <a:lnTo>
                        <a:pt x="2577" y="8629"/>
                      </a:lnTo>
                      <a:lnTo>
                        <a:pt x="2577" y="8326"/>
                      </a:lnTo>
                      <a:lnTo>
                        <a:pt x="2350" y="8326"/>
                      </a:lnTo>
                      <a:lnTo>
                        <a:pt x="2350" y="8629"/>
                      </a:lnTo>
                      <a:lnTo>
                        <a:pt x="1869" y="8629"/>
                      </a:lnTo>
                      <a:lnTo>
                        <a:pt x="1629" y="8326"/>
                      </a:lnTo>
                      <a:lnTo>
                        <a:pt x="1402" y="8326"/>
                      </a:lnTo>
                      <a:lnTo>
                        <a:pt x="1402" y="8022"/>
                      </a:lnTo>
                      <a:lnTo>
                        <a:pt x="1629" y="8022"/>
                      </a:lnTo>
                      <a:lnTo>
                        <a:pt x="1629" y="7718"/>
                      </a:lnTo>
                      <a:lnTo>
                        <a:pt x="708" y="7718"/>
                      </a:lnTo>
                      <a:lnTo>
                        <a:pt x="708" y="7397"/>
                      </a:lnTo>
                      <a:lnTo>
                        <a:pt x="1629" y="7397"/>
                      </a:lnTo>
                      <a:lnTo>
                        <a:pt x="1629" y="7093"/>
                      </a:lnTo>
                      <a:lnTo>
                        <a:pt x="2350" y="7093"/>
                      </a:lnTo>
                      <a:lnTo>
                        <a:pt x="2350" y="6789"/>
                      </a:lnTo>
                      <a:lnTo>
                        <a:pt x="481" y="6789"/>
                      </a:lnTo>
                      <a:lnTo>
                        <a:pt x="0" y="6164"/>
                      </a:lnTo>
                      <a:lnTo>
                        <a:pt x="227" y="5860"/>
                      </a:lnTo>
                      <a:lnTo>
                        <a:pt x="948" y="5860"/>
                      </a:lnTo>
                      <a:lnTo>
                        <a:pt x="1175" y="5556"/>
                      </a:lnTo>
                      <a:lnTo>
                        <a:pt x="2096" y="5556"/>
                      </a:lnTo>
                      <a:lnTo>
                        <a:pt x="2350" y="5235"/>
                      </a:lnTo>
                      <a:lnTo>
                        <a:pt x="2577" y="4967"/>
                      </a:lnTo>
                      <a:lnTo>
                        <a:pt x="2817" y="4663"/>
                      </a:lnTo>
                      <a:lnTo>
                        <a:pt x="2350" y="4341"/>
                      </a:lnTo>
                      <a:lnTo>
                        <a:pt x="2096" y="4341"/>
                      </a:lnTo>
                      <a:lnTo>
                        <a:pt x="1869" y="4038"/>
                      </a:lnTo>
                      <a:lnTo>
                        <a:pt x="2096" y="3734"/>
                      </a:lnTo>
                      <a:lnTo>
                        <a:pt x="2577" y="3734"/>
                      </a:lnTo>
                      <a:lnTo>
                        <a:pt x="3044" y="3430"/>
                      </a:lnTo>
                      <a:lnTo>
                        <a:pt x="3271" y="2769"/>
                      </a:lnTo>
                      <a:lnTo>
                        <a:pt x="3511" y="2769"/>
                      </a:lnTo>
                      <a:lnTo>
                        <a:pt x="3738" y="3073"/>
                      </a:lnTo>
                      <a:lnTo>
                        <a:pt x="3965" y="2769"/>
                      </a:lnTo>
                      <a:lnTo>
                        <a:pt x="3965" y="2466"/>
                      </a:lnTo>
                      <a:lnTo>
                        <a:pt x="4219" y="2162"/>
                      </a:lnTo>
                      <a:lnTo>
                        <a:pt x="4686" y="2162"/>
                      </a:lnTo>
                      <a:lnTo>
                        <a:pt x="4913" y="1840"/>
                      </a:lnTo>
                      <a:lnTo>
                        <a:pt x="5407" y="1840"/>
                      </a:lnTo>
                      <a:lnTo>
                        <a:pt x="5634" y="1536"/>
                      </a:lnTo>
                      <a:lnTo>
                        <a:pt x="6355" y="1536"/>
                      </a:lnTo>
                      <a:lnTo>
                        <a:pt x="6581" y="1840"/>
                      </a:lnTo>
                      <a:lnTo>
                        <a:pt x="6808" y="2162"/>
                      </a:lnTo>
                      <a:lnTo>
                        <a:pt x="6808" y="1536"/>
                      </a:lnTo>
                      <a:lnTo>
                        <a:pt x="7035" y="1840"/>
                      </a:lnTo>
                      <a:lnTo>
                        <a:pt x="7503" y="1840"/>
                      </a:lnTo>
                      <a:lnTo>
                        <a:pt x="7503" y="1536"/>
                      </a:lnTo>
                      <a:lnTo>
                        <a:pt x="8677" y="1536"/>
                      </a:lnTo>
                      <a:lnTo>
                        <a:pt x="8918" y="1840"/>
                      </a:lnTo>
                      <a:lnTo>
                        <a:pt x="9145" y="1840"/>
                      </a:lnTo>
                      <a:lnTo>
                        <a:pt x="8918" y="1536"/>
                      </a:lnTo>
                      <a:lnTo>
                        <a:pt x="8677" y="1233"/>
                      </a:lnTo>
                      <a:lnTo>
                        <a:pt x="9145" y="1233"/>
                      </a:lnTo>
                      <a:lnTo>
                        <a:pt x="9145" y="929"/>
                      </a:lnTo>
                      <a:lnTo>
                        <a:pt x="9372" y="607"/>
                      </a:lnTo>
                      <a:lnTo>
                        <a:pt x="11761" y="607"/>
                      </a:lnTo>
                      <a:lnTo>
                        <a:pt x="12215" y="304"/>
                      </a:lnTo>
                      <a:lnTo>
                        <a:pt x="12909" y="0"/>
                      </a:lnTo>
                      <a:lnTo>
                        <a:pt x="15499" y="0"/>
                      </a:lnTo>
                      <a:lnTo>
                        <a:pt x="15966" y="304"/>
                      </a:lnTo>
                      <a:lnTo>
                        <a:pt x="16674" y="607"/>
                      </a:lnTo>
                      <a:lnTo>
                        <a:pt x="17168" y="929"/>
                      </a:lnTo>
                      <a:lnTo>
                        <a:pt x="17862" y="929"/>
                      </a:lnTo>
                      <a:lnTo>
                        <a:pt x="18316" y="1233"/>
                      </a:lnTo>
                      <a:lnTo>
                        <a:pt x="18089" y="1536"/>
                      </a:lnTo>
                      <a:lnTo>
                        <a:pt x="16914" y="1536"/>
                      </a:lnTo>
                      <a:lnTo>
                        <a:pt x="16674" y="1840"/>
                      </a:lnTo>
                      <a:lnTo>
                        <a:pt x="14324" y="1840"/>
                      </a:lnTo>
                      <a:lnTo>
                        <a:pt x="14551" y="2162"/>
                      </a:lnTo>
                      <a:lnTo>
                        <a:pt x="15499" y="1840"/>
                      </a:lnTo>
                      <a:lnTo>
                        <a:pt x="16914" y="1840"/>
                      </a:lnTo>
                      <a:lnTo>
                        <a:pt x="16674" y="2162"/>
                      </a:lnTo>
                      <a:lnTo>
                        <a:pt x="16420" y="2769"/>
                      </a:lnTo>
                      <a:lnTo>
                        <a:pt x="16193" y="2769"/>
                      </a:lnTo>
                      <a:lnTo>
                        <a:pt x="16914" y="2769"/>
                      </a:lnTo>
                      <a:lnTo>
                        <a:pt x="17395" y="2162"/>
                      </a:lnTo>
                      <a:lnTo>
                        <a:pt x="17862" y="1840"/>
                      </a:lnTo>
                      <a:lnTo>
                        <a:pt x="18089" y="1840"/>
                      </a:lnTo>
                      <a:lnTo>
                        <a:pt x="18089" y="2162"/>
                      </a:lnTo>
                      <a:lnTo>
                        <a:pt x="18316" y="2466"/>
                      </a:lnTo>
                      <a:lnTo>
                        <a:pt x="17862" y="2769"/>
                      </a:lnTo>
                      <a:lnTo>
                        <a:pt x="17622" y="3430"/>
                      </a:lnTo>
                      <a:lnTo>
                        <a:pt x="17395" y="3734"/>
                      </a:lnTo>
                      <a:lnTo>
                        <a:pt x="17862" y="3430"/>
                      </a:lnTo>
                      <a:lnTo>
                        <a:pt x="18316" y="2769"/>
                      </a:lnTo>
                      <a:lnTo>
                        <a:pt x="18543" y="2466"/>
                      </a:lnTo>
                      <a:lnTo>
                        <a:pt x="19958" y="2466"/>
                      </a:lnTo>
                      <a:lnTo>
                        <a:pt x="19958" y="2162"/>
                      </a:lnTo>
                      <a:lnTo>
                        <a:pt x="20906" y="2162"/>
                      </a:lnTo>
                      <a:lnTo>
                        <a:pt x="20906" y="1840"/>
                      </a:lnTo>
                      <a:lnTo>
                        <a:pt x="21373" y="1840"/>
                      </a:lnTo>
                      <a:lnTo>
                        <a:pt x="21600" y="2162"/>
                      </a:lnTo>
                      <a:lnTo>
                        <a:pt x="21600" y="2769"/>
                      </a:lnTo>
                      <a:lnTo>
                        <a:pt x="20906" y="3073"/>
                      </a:lnTo>
                      <a:lnTo>
                        <a:pt x="20652" y="3430"/>
                      </a:lnTo>
                      <a:lnTo>
                        <a:pt x="20185" y="3734"/>
                      </a:lnTo>
                      <a:lnTo>
                        <a:pt x="20425" y="3734"/>
                      </a:lnTo>
                      <a:lnTo>
                        <a:pt x="20185" y="4038"/>
                      </a:lnTo>
                      <a:lnTo>
                        <a:pt x="19958" y="4038"/>
                      </a:lnTo>
                      <a:lnTo>
                        <a:pt x="19958" y="4341"/>
                      </a:lnTo>
                      <a:lnTo>
                        <a:pt x="19731" y="4663"/>
                      </a:lnTo>
                      <a:lnTo>
                        <a:pt x="19264" y="4663"/>
                      </a:lnTo>
                      <a:lnTo>
                        <a:pt x="19264" y="5235"/>
                      </a:lnTo>
                      <a:lnTo>
                        <a:pt x="19037" y="5556"/>
                      </a:lnTo>
                      <a:lnTo>
                        <a:pt x="18783" y="5860"/>
                      </a:lnTo>
                      <a:lnTo>
                        <a:pt x="18543" y="5860"/>
                      </a:lnTo>
                      <a:lnTo>
                        <a:pt x="18543" y="6467"/>
                      </a:lnTo>
                      <a:lnTo>
                        <a:pt x="19264" y="6467"/>
                      </a:lnTo>
                      <a:lnTo>
                        <a:pt x="19264" y="6789"/>
                      </a:lnTo>
                      <a:lnTo>
                        <a:pt x="19491" y="6789"/>
                      </a:lnTo>
                      <a:lnTo>
                        <a:pt x="19264" y="6789"/>
                      </a:lnTo>
                      <a:lnTo>
                        <a:pt x="19731" y="7093"/>
                      </a:lnTo>
                      <a:lnTo>
                        <a:pt x="19731" y="7397"/>
                      </a:lnTo>
                      <a:lnTo>
                        <a:pt x="19491" y="7718"/>
                      </a:lnTo>
                      <a:lnTo>
                        <a:pt x="18543" y="7718"/>
                      </a:lnTo>
                      <a:lnTo>
                        <a:pt x="18543" y="8022"/>
                      </a:lnTo>
                      <a:lnTo>
                        <a:pt x="19037" y="8022"/>
                      </a:lnTo>
                      <a:lnTo>
                        <a:pt x="19264" y="8629"/>
                      </a:lnTo>
                      <a:lnTo>
                        <a:pt x="19264" y="9255"/>
                      </a:lnTo>
                      <a:lnTo>
                        <a:pt x="18783" y="9255"/>
                      </a:lnTo>
                      <a:lnTo>
                        <a:pt x="18783" y="9558"/>
                      </a:lnTo>
                      <a:lnTo>
                        <a:pt x="19037" y="9862"/>
                      </a:lnTo>
                      <a:lnTo>
                        <a:pt x="19264" y="9862"/>
                      </a:lnTo>
                      <a:lnTo>
                        <a:pt x="19037" y="10219"/>
                      </a:lnTo>
                      <a:lnTo>
                        <a:pt x="18783" y="10219"/>
                      </a:lnTo>
                      <a:lnTo>
                        <a:pt x="18783" y="10523"/>
                      </a:lnTo>
                      <a:lnTo>
                        <a:pt x="18543" y="10827"/>
                      </a:lnTo>
                      <a:lnTo>
                        <a:pt x="18316" y="11095"/>
                      </a:lnTo>
                      <a:lnTo>
                        <a:pt x="18089" y="11095"/>
                      </a:lnTo>
                      <a:lnTo>
                        <a:pt x="17862" y="10827"/>
                      </a:lnTo>
                      <a:lnTo>
                        <a:pt x="17622" y="10827"/>
                      </a:lnTo>
                      <a:lnTo>
                        <a:pt x="17862" y="11095"/>
                      </a:lnTo>
                      <a:lnTo>
                        <a:pt x="18089" y="11095"/>
                      </a:lnTo>
                      <a:lnTo>
                        <a:pt x="18316" y="11720"/>
                      </a:lnTo>
                      <a:lnTo>
                        <a:pt x="18316" y="12024"/>
                      </a:lnTo>
                      <a:lnTo>
                        <a:pt x="17862" y="12024"/>
                      </a:lnTo>
                      <a:lnTo>
                        <a:pt x="17622" y="11720"/>
                      </a:lnTo>
                      <a:lnTo>
                        <a:pt x="17395" y="11095"/>
                      </a:lnTo>
                      <a:lnTo>
                        <a:pt x="17168" y="11095"/>
                      </a:lnTo>
                      <a:lnTo>
                        <a:pt x="17168" y="11416"/>
                      </a:lnTo>
                      <a:lnTo>
                        <a:pt x="17862" y="12024"/>
                      </a:lnTo>
                      <a:lnTo>
                        <a:pt x="18316" y="12649"/>
                      </a:lnTo>
                      <a:lnTo>
                        <a:pt x="18543" y="13257"/>
                      </a:lnTo>
                      <a:lnTo>
                        <a:pt x="18543" y="13578"/>
                      </a:lnTo>
                      <a:lnTo>
                        <a:pt x="18316" y="13578"/>
                      </a:lnTo>
                      <a:lnTo>
                        <a:pt x="17862" y="13257"/>
                      </a:lnTo>
                      <a:lnTo>
                        <a:pt x="17622" y="12953"/>
                      </a:lnTo>
                      <a:lnTo>
                        <a:pt x="17168" y="12953"/>
                      </a:lnTo>
                      <a:lnTo>
                        <a:pt x="16914" y="13257"/>
                      </a:lnTo>
                      <a:lnTo>
                        <a:pt x="17168" y="13882"/>
                      </a:lnTo>
                      <a:lnTo>
                        <a:pt x="18089" y="13882"/>
                      </a:lnTo>
                      <a:lnTo>
                        <a:pt x="17862" y="14186"/>
                      </a:lnTo>
                      <a:lnTo>
                        <a:pt x="17395" y="14489"/>
                      </a:lnTo>
                      <a:lnTo>
                        <a:pt x="16914" y="14811"/>
                      </a:lnTo>
                      <a:lnTo>
                        <a:pt x="16193" y="15115"/>
                      </a:lnTo>
                      <a:lnTo>
                        <a:pt x="15966" y="15115"/>
                      </a:lnTo>
                      <a:lnTo>
                        <a:pt x="15499" y="15418"/>
                      </a:lnTo>
                      <a:lnTo>
                        <a:pt x="14551" y="15418"/>
                      </a:lnTo>
                      <a:lnTo>
                        <a:pt x="14551" y="16044"/>
                      </a:lnTo>
                      <a:lnTo>
                        <a:pt x="14324" y="16044"/>
                      </a:lnTo>
                      <a:lnTo>
                        <a:pt x="14084" y="16347"/>
                      </a:lnTo>
                      <a:lnTo>
                        <a:pt x="13857" y="16651"/>
                      </a:lnTo>
                      <a:lnTo>
                        <a:pt x="13857" y="17008"/>
                      </a:lnTo>
                      <a:lnTo>
                        <a:pt x="13630" y="17008"/>
                      </a:lnTo>
                      <a:lnTo>
                        <a:pt x="13136" y="17276"/>
                      </a:lnTo>
                      <a:lnTo>
                        <a:pt x="12682" y="17276"/>
                      </a:lnTo>
                      <a:lnTo>
                        <a:pt x="12682" y="17008"/>
                      </a:lnTo>
                      <a:lnTo>
                        <a:pt x="12455" y="17008"/>
                      </a:lnTo>
                      <a:lnTo>
                        <a:pt x="12455" y="17580"/>
                      </a:lnTo>
                      <a:lnTo>
                        <a:pt x="12215" y="17884"/>
                      </a:lnTo>
                      <a:lnTo>
                        <a:pt x="11508" y="17884"/>
                      </a:lnTo>
                      <a:lnTo>
                        <a:pt x="11508" y="19117"/>
                      </a:lnTo>
                      <a:lnTo>
                        <a:pt x="11040" y="19117"/>
                      </a:lnTo>
                      <a:lnTo>
                        <a:pt x="11040" y="19742"/>
                      </a:lnTo>
                      <a:lnTo>
                        <a:pt x="10787" y="19742"/>
                      </a:lnTo>
                      <a:lnTo>
                        <a:pt x="10787" y="20046"/>
                      </a:lnTo>
                      <a:lnTo>
                        <a:pt x="11040" y="20671"/>
                      </a:lnTo>
                      <a:lnTo>
                        <a:pt x="10787" y="20671"/>
                      </a:lnTo>
                      <a:lnTo>
                        <a:pt x="10787" y="21278"/>
                      </a:lnTo>
                      <a:lnTo>
                        <a:pt x="10546" y="21600"/>
                      </a:lnTo>
                      <a:lnTo>
                        <a:pt x="10319" y="21600"/>
                      </a:lnTo>
                      <a:lnTo>
                        <a:pt x="10319" y="21278"/>
                      </a:lnTo>
                      <a:lnTo>
                        <a:pt x="10092" y="21278"/>
                      </a:lnTo>
                      <a:lnTo>
                        <a:pt x="10092" y="21600"/>
                      </a:lnTo>
                      <a:lnTo>
                        <a:pt x="9866" y="21278"/>
                      </a:lnTo>
                      <a:lnTo>
                        <a:pt x="9625" y="20671"/>
                      </a:lnTo>
                      <a:lnTo>
                        <a:pt x="8450" y="20671"/>
                      </a:lnTo>
                      <a:lnTo>
                        <a:pt x="8450" y="20046"/>
                      </a:lnTo>
                      <a:lnTo>
                        <a:pt x="8223" y="19742"/>
                      </a:lnTo>
                      <a:lnTo>
                        <a:pt x="7730" y="19117"/>
                      </a:lnTo>
                      <a:lnTo>
                        <a:pt x="7503" y="18813"/>
                      </a:lnTo>
                      <a:lnTo>
                        <a:pt x="7503" y="18509"/>
                      </a:lnTo>
                      <a:lnTo>
                        <a:pt x="7730" y="18509"/>
                      </a:lnTo>
                      <a:lnTo>
                        <a:pt x="7730" y="18205"/>
                      </a:lnTo>
                      <a:lnTo>
                        <a:pt x="7276" y="18205"/>
                      </a:lnTo>
                      <a:lnTo>
                        <a:pt x="7276" y="17884"/>
                      </a:lnTo>
                      <a:lnTo>
                        <a:pt x="7035" y="17884"/>
                      </a:lnTo>
                      <a:lnTo>
                        <a:pt x="6808" y="17276"/>
                      </a:lnTo>
                      <a:lnTo>
                        <a:pt x="6808" y="16044"/>
                      </a:lnTo>
                      <a:lnTo>
                        <a:pt x="7276" y="15418"/>
                      </a:lnTo>
                      <a:lnTo>
                        <a:pt x="7276" y="15115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36" name="Freeform 30"/>
                <p:cNvSpPr/>
                <p:nvPr/>
              </p:nvSpPr>
              <p:spPr>
                <a:xfrm>
                  <a:off x="2557819" y="639471"/>
                  <a:ext cx="72892" cy="428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4270" y="21600"/>
                      </a:moveTo>
                      <a:lnTo>
                        <a:pt x="4270" y="14123"/>
                      </a:lnTo>
                      <a:lnTo>
                        <a:pt x="0" y="7062"/>
                      </a:lnTo>
                      <a:lnTo>
                        <a:pt x="0" y="0"/>
                      </a:lnTo>
                      <a:lnTo>
                        <a:pt x="12809" y="0"/>
                      </a:lnTo>
                      <a:lnTo>
                        <a:pt x="21600" y="7062"/>
                      </a:lnTo>
                      <a:lnTo>
                        <a:pt x="12809" y="21600"/>
                      </a:lnTo>
                      <a:lnTo>
                        <a:pt x="4270" y="2160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grpSp>
              <p:nvGrpSpPr>
                <p:cNvPr id="139" name="Freeform 31"/>
                <p:cNvGrpSpPr/>
                <p:nvPr/>
              </p:nvGrpSpPr>
              <p:grpSpPr>
                <a:xfrm>
                  <a:off x="2018866" y="682323"/>
                  <a:ext cx="12701" cy="1"/>
                  <a:chOff x="0" y="0"/>
                  <a:chExt cx="12700" cy="0"/>
                </a:xfrm>
              </p:grpSpPr>
              <p:sp>
                <p:nvSpPr>
                  <p:cNvPr id="137" name="Línea"/>
                  <p:cNvSpPr/>
                  <p:nvPr/>
                </p:nvSpPr>
                <p:spPr>
                  <a:xfrm>
                    <a:off x="0" y="0"/>
                    <a:ext cx="12701" cy="1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BBAD87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8" name="Línea"/>
                  <p:cNvSpPr/>
                  <p:nvPr/>
                </p:nvSpPr>
                <p:spPr>
                  <a:xfrm flipH="1" flipV="1">
                    <a:off x="0" y="0"/>
                    <a:ext cx="12701" cy="1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BBAD87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</p:grpSp>
            <p:sp>
              <p:nvSpPr>
                <p:cNvPr id="140" name="Freeform 32"/>
                <p:cNvSpPr/>
                <p:nvPr/>
              </p:nvSpPr>
              <p:spPr>
                <a:xfrm>
                  <a:off x="3270165" y="782858"/>
                  <a:ext cx="220331" cy="857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0276"/>
                      </a:moveTo>
                      <a:lnTo>
                        <a:pt x="19970" y="10276"/>
                      </a:lnTo>
                      <a:lnTo>
                        <a:pt x="18584" y="14470"/>
                      </a:lnTo>
                      <a:lnTo>
                        <a:pt x="18584" y="18035"/>
                      </a:lnTo>
                      <a:lnTo>
                        <a:pt x="15813" y="18035"/>
                      </a:lnTo>
                      <a:lnTo>
                        <a:pt x="14346" y="21600"/>
                      </a:lnTo>
                      <a:lnTo>
                        <a:pt x="7173" y="21600"/>
                      </a:lnTo>
                      <a:lnTo>
                        <a:pt x="4320" y="18035"/>
                      </a:lnTo>
                      <a:lnTo>
                        <a:pt x="2771" y="14470"/>
                      </a:lnTo>
                      <a:lnTo>
                        <a:pt x="1386" y="14470"/>
                      </a:lnTo>
                      <a:lnTo>
                        <a:pt x="2771" y="14470"/>
                      </a:lnTo>
                      <a:lnTo>
                        <a:pt x="2771" y="10276"/>
                      </a:lnTo>
                      <a:lnTo>
                        <a:pt x="0" y="10276"/>
                      </a:lnTo>
                      <a:lnTo>
                        <a:pt x="2771" y="10276"/>
                      </a:lnTo>
                      <a:lnTo>
                        <a:pt x="4320" y="6711"/>
                      </a:lnTo>
                      <a:lnTo>
                        <a:pt x="1386" y="6711"/>
                      </a:lnTo>
                      <a:lnTo>
                        <a:pt x="0" y="3146"/>
                      </a:lnTo>
                      <a:lnTo>
                        <a:pt x="0" y="0"/>
                      </a:lnTo>
                      <a:lnTo>
                        <a:pt x="0" y="3146"/>
                      </a:lnTo>
                      <a:lnTo>
                        <a:pt x="0" y="0"/>
                      </a:lnTo>
                      <a:lnTo>
                        <a:pt x="2771" y="0"/>
                      </a:lnTo>
                      <a:lnTo>
                        <a:pt x="4320" y="3146"/>
                      </a:lnTo>
                      <a:lnTo>
                        <a:pt x="4320" y="6711"/>
                      </a:lnTo>
                      <a:lnTo>
                        <a:pt x="4320" y="3146"/>
                      </a:lnTo>
                      <a:lnTo>
                        <a:pt x="5787" y="3146"/>
                      </a:lnTo>
                      <a:lnTo>
                        <a:pt x="5787" y="0"/>
                      </a:lnTo>
                      <a:lnTo>
                        <a:pt x="5787" y="3146"/>
                      </a:lnTo>
                      <a:lnTo>
                        <a:pt x="8558" y="3146"/>
                      </a:lnTo>
                      <a:lnTo>
                        <a:pt x="8558" y="0"/>
                      </a:lnTo>
                      <a:lnTo>
                        <a:pt x="11411" y="0"/>
                      </a:lnTo>
                      <a:lnTo>
                        <a:pt x="12960" y="3146"/>
                      </a:lnTo>
                      <a:lnTo>
                        <a:pt x="12960" y="0"/>
                      </a:lnTo>
                      <a:lnTo>
                        <a:pt x="18584" y="0"/>
                      </a:lnTo>
                      <a:lnTo>
                        <a:pt x="18584" y="6711"/>
                      </a:lnTo>
                      <a:lnTo>
                        <a:pt x="21600" y="10276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41" name="Freeform 33"/>
                <p:cNvSpPr/>
                <p:nvPr/>
              </p:nvSpPr>
              <p:spPr>
                <a:xfrm>
                  <a:off x="2118815" y="725175"/>
                  <a:ext cx="31477" cy="148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200" y="21600"/>
                      </a:moveTo>
                      <a:lnTo>
                        <a:pt x="0" y="21600"/>
                      </a:lnTo>
                      <a:lnTo>
                        <a:pt x="0" y="0"/>
                      </a:lnTo>
                      <a:lnTo>
                        <a:pt x="10200" y="0"/>
                      </a:lnTo>
                      <a:lnTo>
                        <a:pt x="21600" y="21600"/>
                      </a:lnTo>
                      <a:lnTo>
                        <a:pt x="10200" y="2160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42" name="Freeform 34"/>
                <p:cNvSpPr/>
                <p:nvPr/>
              </p:nvSpPr>
              <p:spPr>
                <a:xfrm>
                  <a:off x="3359623" y="412031"/>
                  <a:ext cx="43697" cy="313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7062" y="21600"/>
                      </a:moveTo>
                      <a:lnTo>
                        <a:pt x="7062" y="11400"/>
                      </a:lnTo>
                      <a:lnTo>
                        <a:pt x="0" y="11400"/>
                      </a:lnTo>
                      <a:lnTo>
                        <a:pt x="7062" y="11400"/>
                      </a:lnTo>
                      <a:lnTo>
                        <a:pt x="7062" y="0"/>
                      </a:lnTo>
                      <a:lnTo>
                        <a:pt x="14538" y="0"/>
                      </a:lnTo>
                      <a:lnTo>
                        <a:pt x="14538" y="11400"/>
                      </a:lnTo>
                      <a:lnTo>
                        <a:pt x="21600" y="11400"/>
                      </a:lnTo>
                      <a:lnTo>
                        <a:pt x="14538" y="21600"/>
                      </a:lnTo>
                      <a:lnTo>
                        <a:pt x="7062" y="21600"/>
                      </a:lnTo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43" name="Freeform 35"/>
                <p:cNvSpPr/>
                <p:nvPr/>
              </p:nvSpPr>
              <p:spPr>
                <a:xfrm>
                  <a:off x="19879" y="591675"/>
                  <a:ext cx="848190" cy="8026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0935"/>
                      </a:moveTo>
                      <a:lnTo>
                        <a:pt x="21600" y="19872"/>
                      </a:lnTo>
                      <a:lnTo>
                        <a:pt x="20502" y="19141"/>
                      </a:lnTo>
                      <a:lnTo>
                        <a:pt x="19362" y="17014"/>
                      </a:lnTo>
                      <a:lnTo>
                        <a:pt x="19003" y="17014"/>
                      </a:lnTo>
                      <a:lnTo>
                        <a:pt x="18644" y="15951"/>
                      </a:lnTo>
                      <a:lnTo>
                        <a:pt x="17905" y="16283"/>
                      </a:lnTo>
                      <a:lnTo>
                        <a:pt x="17546" y="16682"/>
                      </a:lnTo>
                      <a:lnTo>
                        <a:pt x="16448" y="15618"/>
                      </a:lnTo>
                      <a:lnTo>
                        <a:pt x="16448" y="15220"/>
                      </a:lnTo>
                      <a:lnTo>
                        <a:pt x="15350" y="15618"/>
                      </a:lnTo>
                      <a:lnTo>
                        <a:pt x="15350" y="2858"/>
                      </a:lnTo>
                      <a:lnTo>
                        <a:pt x="14252" y="2127"/>
                      </a:lnTo>
                      <a:lnTo>
                        <a:pt x="13175" y="2481"/>
                      </a:lnTo>
                      <a:lnTo>
                        <a:pt x="12436" y="2127"/>
                      </a:lnTo>
                      <a:lnTo>
                        <a:pt x="11718" y="2127"/>
                      </a:lnTo>
                      <a:lnTo>
                        <a:pt x="10621" y="1418"/>
                      </a:lnTo>
                      <a:lnTo>
                        <a:pt x="9164" y="1418"/>
                      </a:lnTo>
                      <a:lnTo>
                        <a:pt x="8784" y="731"/>
                      </a:lnTo>
                      <a:lnTo>
                        <a:pt x="7686" y="731"/>
                      </a:lnTo>
                      <a:lnTo>
                        <a:pt x="7327" y="354"/>
                      </a:lnTo>
                      <a:lnTo>
                        <a:pt x="6609" y="0"/>
                      </a:lnTo>
                      <a:lnTo>
                        <a:pt x="5870" y="731"/>
                      </a:lnTo>
                      <a:lnTo>
                        <a:pt x="5152" y="1063"/>
                      </a:lnTo>
                      <a:lnTo>
                        <a:pt x="4054" y="1794"/>
                      </a:lnTo>
                      <a:lnTo>
                        <a:pt x="3674" y="1794"/>
                      </a:lnTo>
                      <a:lnTo>
                        <a:pt x="2956" y="2481"/>
                      </a:lnTo>
                      <a:lnTo>
                        <a:pt x="2597" y="3921"/>
                      </a:lnTo>
                      <a:lnTo>
                        <a:pt x="1098" y="4254"/>
                      </a:lnTo>
                      <a:lnTo>
                        <a:pt x="718" y="4985"/>
                      </a:lnTo>
                      <a:lnTo>
                        <a:pt x="2175" y="6048"/>
                      </a:lnTo>
                      <a:lnTo>
                        <a:pt x="2597" y="6735"/>
                      </a:lnTo>
                      <a:lnTo>
                        <a:pt x="3315" y="7798"/>
                      </a:lnTo>
                      <a:lnTo>
                        <a:pt x="3315" y="8175"/>
                      </a:lnTo>
                      <a:lnTo>
                        <a:pt x="2175" y="8175"/>
                      </a:lnTo>
                      <a:lnTo>
                        <a:pt x="2175" y="7444"/>
                      </a:lnTo>
                      <a:lnTo>
                        <a:pt x="1816" y="7444"/>
                      </a:lnTo>
                      <a:lnTo>
                        <a:pt x="359" y="8175"/>
                      </a:lnTo>
                      <a:lnTo>
                        <a:pt x="0" y="8862"/>
                      </a:lnTo>
                      <a:lnTo>
                        <a:pt x="718" y="9238"/>
                      </a:lnTo>
                      <a:lnTo>
                        <a:pt x="718" y="9925"/>
                      </a:lnTo>
                      <a:lnTo>
                        <a:pt x="1457" y="10302"/>
                      </a:lnTo>
                      <a:lnTo>
                        <a:pt x="2956" y="10302"/>
                      </a:lnTo>
                      <a:lnTo>
                        <a:pt x="3674" y="9925"/>
                      </a:lnTo>
                      <a:lnTo>
                        <a:pt x="3674" y="10302"/>
                      </a:lnTo>
                      <a:lnTo>
                        <a:pt x="4054" y="10966"/>
                      </a:lnTo>
                      <a:lnTo>
                        <a:pt x="3674" y="11697"/>
                      </a:lnTo>
                      <a:lnTo>
                        <a:pt x="2956" y="11697"/>
                      </a:lnTo>
                      <a:lnTo>
                        <a:pt x="2597" y="12030"/>
                      </a:lnTo>
                      <a:lnTo>
                        <a:pt x="1816" y="12030"/>
                      </a:lnTo>
                      <a:lnTo>
                        <a:pt x="1098" y="13824"/>
                      </a:lnTo>
                      <a:lnTo>
                        <a:pt x="2175" y="15951"/>
                      </a:lnTo>
                      <a:lnTo>
                        <a:pt x="2597" y="15951"/>
                      </a:lnTo>
                      <a:lnTo>
                        <a:pt x="3315" y="15618"/>
                      </a:lnTo>
                      <a:lnTo>
                        <a:pt x="3315" y="16682"/>
                      </a:lnTo>
                      <a:lnTo>
                        <a:pt x="3674" y="17014"/>
                      </a:lnTo>
                      <a:lnTo>
                        <a:pt x="4772" y="17014"/>
                      </a:lnTo>
                      <a:lnTo>
                        <a:pt x="5152" y="17346"/>
                      </a:lnTo>
                      <a:lnTo>
                        <a:pt x="5152" y="17014"/>
                      </a:lnTo>
                      <a:lnTo>
                        <a:pt x="5870" y="17014"/>
                      </a:lnTo>
                      <a:lnTo>
                        <a:pt x="5870" y="18410"/>
                      </a:lnTo>
                      <a:lnTo>
                        <a:pt x="4054" y="19872"/>
                      </a:lnTo>
                      <a:lnTo>
                        <a:pt x="2956" y="20204"/>
                      </a:lnTo>
                      <a:lnTo>
                        <a:pt x="2597" y="20537"/>
                      </a:lnTo>
                      <a:lnTo>
                        <a:pt x="1457" y="21268"/>
                      </a:lnTo>
                      <a:lnTo>
                        <a:pt x="1816" y="21600"/>
                      </a:lnTo>
                      <a:lnTo>
                        <a:pt x="3674" y="20537"/>
                      </a:lnTo>
                      <a:lnTo>
                        <a:pt x="5152" y="19872"/>
                      </a:lnTo>
                      <a:lnTo>
                        <a:pt x="5511" y="19473"/>
                      </a:lnTo>
                      <a:lnTo>
                        <a:pt x="6229" y="18809"/>
                      </a:lnTo>
                      <a:lnTo>
                        <a:pt x="8066" y="17346"/>
                      </a:lnTo>
                      <a:lnTo>
                        <a:pt x="8425" y="17014"/>
                      </a:lnTo>
                      <a:lnTo>
                        <a:pt x="7686" y="16682"/>
                      </a:lnTo>
                      <a:lnTo>
                        <a:pt x="8066" y="16283"/>
                      </a:lnTo>
                      <a:lnTo>
                        <a:pt x="8784" y="15618"/>
                      </a:lnTo>
                      <a:lnTo>
                        <a:pt x="8784" y="14887"/>
                      </a:lnTo>
                      <a:lnTo>
                        <a:pt x="9882" y="14156"/>
                      </a:lnTo>
                      <a:lnTo>
                        <a:pt x="10240" y="14156"/>
                      </a:lnTo>
                      <a:lnTo>
                        <a:pt x="9882" y="14555"/>
                      </a:lnTo>
                      <a:lnTo>
                        <a:pt x="9523" y="14887"/>
                      </a:lnTo>
                      <a:lnTo>
                        <a:pt x="9164" y="15951"/>
                      </a:lnTo>
                      <a:lnTo>
                        <a:pt x="9523" y="16283"/>
                      </a:lnTo>
                      <a:lnTo>
                        <a:pt x="9164" y="16682"/>
                      </a:lnTo>
                      <a:lnTo>
                        <a:pt x="9523" y="16682"/>
                      </a:lnTo>
                      <a:lnTo>
                        <a:pt x="10621" y="15951"/>
                      </a:lnTo>
                      <a:lnTo>
                        <a:pt x="10979" y="15951"/>
                      </a:lnTo>
                      <a:lnTo>
                        <a:pt x="11338" y="15220"/>
                      </a:lnTo>
                      <a:lnTo>
                        <a:pt x="10979" y="14555"/>
                      </a:lnTo>
                      <a:lnTo>
                        <a:pt x="12077" y="14887"/>
                      </a:lnTo>
                      <a:lnTo>
                        <a:pt x="13534" y="15618"/>
                      </a:lnTo>
                      <a:lnTo>
                        <a:pt x="14632" y="15618"/>
                      </a:lnTo>
                      <a:lnTo>
                        <a:pt x="15730" y="15951"/>
                      </a:lnTo>
                      <a:lnTo>
                        <a:pt x="16089" y="15951"/>
                      </a:lnTo>
                      <a:lnTo>
                        <a:pt x="16089" y="16283"/>
                      </a:lnTo>
                      <a:lnTo>
                        <a:pt x="17905" y="17745"/>
                      </a:lnTo>
                      <a:lnTo>
                        <a:pt x="19003" y="19872"/>
                      </a:lnTo>
                      <a:lnTo>
                        <a:pt x="18644" y="18078"/>
                      </a:lnTo>
                      <a:lnTo>
                        <a:pt x="18285" y="17745"/>
                      </a:lnTo>
                      <a:lnTo>
                        <a:pt x="18644" y="17745"/>
                      </a:lnTo>
                      <a:lnTo>
                        <a:pt x="18644" y="17014"/>
                      </a:lnTo>
                      <a:lnTo>
                        <a:pt x="19003" y="18809"/>
                      </a:lnTo>
                      <a:lnTo>
                        <a:pt x="19362" y="18410"/>
                      </a:lnTo>
                      <a:lnTo>
                        <a:pt x="20101" y="19141"/>
                      </a:lnTo>
                      <a:lnTo>
                        <a:pt x="19362" y="18809"/>
                      </a:lnTo>
                      <a:lnTo>
                        <a:pt x="19362" y="19872"/>
                      </a:lnTo>
                      <a:lnTo>
                        <a:pt x="19742" y="19473"/>
                      </a:lnTo>
                      <a:lnTo>
                        <a:pt x="19742" y="20204"/>
                      </a:lnTo>
                      <a:lnTo>
                        <a:pt x="20502" y="21268"/>
                      </a:lnTo>
                      <a:lnTo>
                        <a:pt x="20502" y="20537"/>
                      </a:lnTo>
                      <a:lnTo>
                        <a:pt x="20101" y="19872"/>
                      </a:lnTo>
                      <a:lnTo>
                        <a:pt x="20502" y="19872"/>
                      </a:lnTo>
                      <a:lnTo>
                        <a:pt x="20502" y="20204"/>
                      </a:lnTo>
                      <a:lnTo>
                        <a:pt x="20861" y="20935"/>
                      </a:lnTo>
                      <a:lnTo>
                        <a:pt x="21241" y="21268"/>
                      </a:lnTo>
                      <a:lnTo>
                        <a:pt x="21600" y="20935"/>
                      </a:lnTo>
                    </a:path>
                  </a:pathLst>
                </a:custGeom>
                <a:solidFill>
                  <a:srgbClr val="FAE232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44" name="Freeform 36"/>
                <p:cNvSpPr/>
                <p:nvPr/>
              </p:nvSpPr>
              <p:spPr>
                <a:xfrm>
                  <a:off x="2001195" y="1315204"/>
                  <a:ext cx="29820" cy="263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1782"/>
                      </a:moveTo>
                      <a:lnTo>
                        <a:pt x="21600" y="21600"/>
                      </a:lnTo>
                      <a:lnTo>
                        <a:pt x="21600" y="0"/>
                      </a:lnTo>
                      <a:lnTo>
                        <a:pt x="0" y="11782"/>
                      </a:lnTo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45" name="Freeform 37"/>
                <p:cNvSpPr/>
                <p:nvPr/>
              </p:nvSpPr>
              <p:spPr>
                <a:xfrm>
                  <a:off x="1958123" y="1433868"/>
                  <a:ext cx="29820" cy="148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216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46" name="Freeform 38"/>
                <p:cNvSpPr/>
                <p:nvPr/>
              </p:nvSpPr>
              <p:spPr>
                <a:xfrm>
                  <a:off x="19879" y="1156984"/>
                  <a:ext cx="43073" cy="263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1782"/>
                      </a:moveTo>
                      <a:lnTo>
                        <a:pt x="14123" y="21600"/>
                      </a:lnTo>
                      <a:lnTo>
                        <a:pt x="21600" y="11782"/>
                      </a:lnTo>
                      <a:lnTo>
                        <a:pt x="14123" y="0"/>
                      </a:lnTo>
                      <a:lnTo>
                        <a:pt x="0" y="11782"/>
                      </a:lnTo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47" name="Freeform 39"/>
                <p:cNvSpPr/>
                <p:nvPr/>
              </p:nvSpPr>
              <p:spPr>
                <a:xfrm>
                  <a:off x="308131" y="1236094"/>
                  <a:ext cx="71237" cy="659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7600"/>
                      </a:moveTo>
                      <a:lnTo>
                        <a:pt x="4221" y="21600"/>
                      </a:lnTo>
                      <a:lnTo>
                        <a:pt x="12910" y="12800"/>
                      </a:lnTo>
                      <a:lnTo>
                        <a:pt x="17131" y="12800"/>
                      </a:lnTo>
                      <a:lnTo>
                        <a:pt x="17131" y="8800"/>
                      </a:lnTo>
                      <a:lnTo>
                        <a:pt x="12910" y="8800"/>
                      </a:lnTo>
                      <a:lnTo>
                        <a:pt x="21600" y="4800"/>
                      </a:lnTo>
                      <a:lnTo>
                        <a:pt x="17131" y="0"/>
                      </a:lnTo>
                      <a:lnTo>
                        <a:pt x="0" y="17600"/>
                      </a:lnTo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48" name="Freeform 40"/>
                <p:cNvSpPr/>
                <p:nvPr/>
              </p:nvSpPr>
              <p:spPr>
                <a:xfrm>
                  <a:off x="808430" y="1394314"/>
                  <a:ext cx="44730" cy="791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0" y="7425"/>
                      </a:lnTo>
                      <a:lnTo>
                        <a:pt x="7600" y="18225"/>
                      </a:lnTo>
                      <a:lnTo>
                        <a:pt x="21600" y="21600"/>
                      </a:lnTo>
                      <a:lnTo>
                        <a:pt x="7600" y="14625"/>
                      </a:lnTo>
                      <a:lnTo>
                        <a:pt x="14400" y="10800"/>
                      </a:lnTo>
                      <a:lnTo>
                        <a:pt x="7600" y="7425"/>
                      </a:lnTo>
                      <a:lnTo>
                        <a:pt x="1440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49" name="Freeform 41"/>
                <p:cNvSpPr/>
                <p:nvPr/>
              </p:nvSpPr>
              <p:spPr>
                <a:xfrm>
                  <a:off x="911140" y="1512979"/>
                  <a:ext cx="115965" cy="791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2623" y="7425"/>
                      </a:lnTo>
                      <a:lnTo>
                        <a:pt x="8023" y="10800"/>
                      </a:lnTo>
                      <a:lnTo>
                        <a:pt x="13269" y="14625"/>
                      </a:lnTo>
                      <a:lnTo>
                        <a:pt x="13269" y="18225"/>
                      </a:lnTo>
                      <a:lnTo>
                        <a:pt x="18669" y="21600"/>
                      </a:lnTo>
                      <a:lnTo>
                        <a:pt x="21600" y="21600"/>
                      </a:lnTo>
                      <a:lnTo>
                        <a:pt x="10646" y="3825"/>
                      </a:lnTo>
                      <a:lnTo>
                        <a:pt x="2623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50" name="Line 42"/>
                <p:cNvSpPr/>
                <p:nvPr/>
              </p:nvSpPr>
              <p:spPr>
                <a:xfrm flipV="1">
                  <a:off x="0" y="1427276"/>
                  <a:ext cx="14911" cy="52741"/>
                </a:xfrm>
                <a:prstGeom prst="line">
                  <a:avLst/>
                </a:prstGeom>
                <a:noFill/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1" name="Freeform 43"/>
                <p:cNvSpPr/>
                <p:nvPr/>
              </p:nvSpPr>
              <p:spPr>
                <a:xfrm>
                  <a:off x="19879" y="1408566"/>
                  <a:ext cx="29821" cy="127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lnTo>
                        <a:pt x="21600" y="21600"/>
                      </a:lnTo>
                      <a:lnTo>
                        <a:pt x="21600" y="0"/>
                      </a:lnTo>
                      <a:lnTo>
                        <a:pt x="10800" y="0"/>
                      </a:lnTo>
                      <a:lnTo>
                        <a:pt x="10800" y="21600"/>
                      </a:lnTo>
                      <a:lnTo>
                        <a:pt x="0" y="21600"/>
                      </a:lnTo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52" name="Freeform 44"/>
                <p:cNvSpPr/>
                <p:nvPr/>
              </p:nvSpPr>
              <p:spPr>
                <a:xfrm>
                  <a:off x="624545" y="571898"/>
                  <a:ext cx="1936588" cy="12179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5539" y="20679"/>
                      </a:moveTo>
                      <a:lnTo>
                        <a:pt x="15678" y="20679"/>
                      </a:lnTo>
                      <a:lnTo>
                        <a:pt x="15678" y="20899"/>
                      </a:lnTo>
                      <a:lnTo>
                        <a:pt x="15041" y="21147"/>
                      </a:lnTo>
                      <a:lnTo>
                        <a:pt x="14883" y="21381"/>
                      </a:lnTo>
                      <a:lnTo>
                        <a:pt x="14560" y="21600"/>
                      </a:lnTo>
                      <a:lnTo>
                        <a:pt x="14883" y="20899"/>
                      </a:lnTo>
                      <a:lnTo>
                        <a:pt x="14726" y="20899"/>
                      </a:lnTo>
                      <a:lnTo>
                        <a:pt x="15041" y="20679"/>
                      </a:lnTo>
                      <a:lnTo>
                        <a:pt x="15041" y="19744"/>
                      </a:lnTo>
                      <a:lnTo>
                        <a:pt x="15364" y="20197"/>
                      </a:lnTo>
                      <a:lnTo>
                        <a:pt x="15539" y="19978"/>
                      </a:lnTo>
                      <a:lnTo>
                        <a:pt x="15198" y="19496"/>
                      </a:lnTo>
                      <a:lnTo>
                        <a:pt x="14403" y="19276"/>
                      </a:lnTo>
                      <a:lnTo>
                        <a:pt x="14246" y="19042"/>
                      </a:lnTo>
                      <a:lnTo>
                        <a:pt x="14089" y="18341"/>
                      </a:lnTo>
                      <a:lnTo>
                        <a:pt x="13923" y="18341"/>
                      </a:lnTo>
                      <a:lnTo>
                        <a:pt x="13766" y="17873"/>
                      </a:lnTo>
                      <a:lnTo>
                        <a:pt x="13442" y="17640"/>
                      </a:lnTo>
                      <a:lnTo>
                        <a:pt x="12971" y="18341"/>
                      </a:lnTo>
                      <a:lnTo>
                        <a:pt x="12491" y="18341"/>
                      </a:lnTo>
                      <a:lnTo>
                        <a:pt x="12167" y="17873"/>
                      </a:lnTo>
                      <a:lnTo>
                        <a:pt x="11835" y="17873"/>
                      </a:lnTo>
                      <a:lnTo>
                        <a:pt x="11687" y="17391"/>
                      </a:lnTo>
                      <a:lnTo>
                        <a:pt x="11530" y="17640"/>
                      </a:lnTo>
                      <a:lnTo>
                        <a:pt x="4490" y="17640"/>
                      </a:lnTo>
                      <a:lnTo>
                        <a:pt x="4490" y="17391"/>
                      </a:lnTo>
                      <a:lnTo>
                        <a:pt x="4314" y="17391"/>
                      </a:lnTo>
                      <a:lnTo>
                        <a:pt x="3834" y="16938"/>
                      </a:lnTo>
                      <a:lnTo>
                        <a:pt x="3354" y="16470"/>
                      </a:lnTo>
                      <a:lnTo>
                        <a:pt x="3197" y="15769"/>
                      </a:lnTo>
                      <a:lnTo>
                        <a:pt x="3030" y="15535"/>
                      </a:lnTo>
                      <a:lnTo>
                        <a:pt x="2559" y="14834"/>
                      </a:lnTo>
                      <a:lnTo>
                        <a:pt x="2716" y="14585"/>
                      </a:lnTo>
                      <a:lnTo>
                        <a:pt x="2716" y="13445"/>
                      </a:lnTo>
                      <a:lnTo>
                        <a:pt x="2236" y="12963"/>
                      </a:lnTo>
                      <a:lnTo>
                        <a:pt x="1737" y="11560"/>
                      </a:lnTo>
                      <a:lnTo>
                        <a:pt x="1598" y="11560"/>
                      </a:lnTo>
                      <a:lnTo>
                        <a:pt x="1441" y="10858"/>
                      </a:lnTo>
                      <a:lnTo>
                        <a:pt x="1118" y="11078"/>
                      </a:lnTo>
                      <a:lnTo>
                        <a:pt x="961" y="11341"/>
                      </a:lnTo>
                      <a:lnTo>
                        <a:pt x="480" y="10639"/>
                      </a:lnTo>
                      <a:lnTo>
                        <a:pt x="480" y="10376"/>
                      </a:lnTo>
                      <a:lnTo>
                        <a:pt x="0" y="10639"/>
                      </a:lnTo>
                      <a:lnTo>
                        <a:pt x="0" y="2221"/>
                      </a:lnTo>
                      <a:lnTo>
                        <a:pt x="305" y="2221"/>
                      </a:lnTo>
                      <a:lnTo>
                        <a:pt x="1266" y="3142"/>
                      </a:lnTo>
                      <a:lnTo>
                        <a:pt x="1266" y="2674"/>
                      </a:lnTo>
                      <a:lnTo>
                        <a:pt x="1441" y="2441"/>
                      </a:lnTo>
                      <a:lnTo>
                        <a:pt x="1737" y="2221"/>
                      </a:lnTo>
                      <a:lnTo>
                        <a:pt x="1922" y="2441"/>
                      </a:lnTo>
                      <a:lnTo>
                        <a:pt x="2873" y="1520"/>
                      </a:lnTo>
                      <a:lnTo>
                        <a:pt x="2873" y="1973"/>
                      </a:lnTo>
                      <a:lnTo>
                        <a:pt x="3197" y="1973"/>
                      </a:lnTo>
                      <a:lnTo>
                        <a:pt x="3354" y="1271"/>
                      </a:lnTo>
                      <a:lnTo>
                        <a:pt x="3677" y="1739"/>
                      </a:lnTo>
                      <a:lnTo>
                        <a:pt x="3677" y="2221"/>
                      </a:lnTo>
                      <a:lnTo>
                        <a:pt x="4010" y="2441"/>
                      </a:lnTo>
                      <a:lnTo>
                        <a:pt x="4148" y="1973"/>
                      </a:lnTo>
                      <a:lnTo>
                        <a:pt x="4148" y="2441"/>
                      </a:lnTo>
                      <a:lnTo>
                        <a:pt x="4490" y="2441"/>
                      </a:lnTo>
                      <a:lnTo>
                        <a:pt x="4490" y="1973"/>
                      </a:lnTo>
                      <a:lnTo>
                        <a:pt x="4970" y="1973"/>
                      </a:lnTo>
                      <a:lnTo>
                        <a:pt x="5266" y="2441"/>
                      </a:lnTo>
                      <a:lnTo>
                        <a:pt x="5589" y="2674"/>
                      </a:lnTo>
                      <a:lnTo>
                        <a:pt x="5922" y="2923"/>
                      </a:lnTo>
                      <a:lnTo>
                        <a:pt x="6245" y="2923"/>
                      </a:lnTo>
                      <a:lnTo>
                        <a:pt x="6726" y="3142"/>
                      </a:lnTo>
                      <a:lnTo>
                        <a:pt x="6726" y="3624"/>
                      </a:lnTo>
                      <a:lnTo>
                        <a:pt x="6550" y="3844"/>
                      </a:lnTo>
                      <a:lnTo>
                        <a:pt x="6550" y="4077"/>
                      </a:lnTo>
                      <a:lnTo>
                        <a:pt x="7021" y="4326"/>
                      </a:lnTo>
                      <a:lnTo>
                        <a:pt x="7844" y="3844"/>
                      </a:lnTo>
                      <a:lnTo>
                        <a:pt x="8324" y="4326"/>
                      </a:lnTo>
                      <a:lnTo>
                        <a:pt x="8324" y="3844"/>
                      </a:lnTo>
                      <a:lnTo>
                        <a:pt x="8158" y="3624"/>
                      </a:lnTo>
                      <a:lnTo>
                        <a:pt x="8324" y="3376"/>
                      </a:lnTo>
                      <a:lnTo>
                        <a:pt x="8962" y="2923"/>
                      </a:lnTo>
                      <a:lnTo>
                        <a:pt x="9119" y="3624"/>
                      </a:lnTo>
                      <a:lnTo>
                        <a:pt x="9913" y="4077"/>
                      </a:lnTo>
                      <a:lnTo>
                        <a:pt x="10393" y="4326"/>
                      </a:lnTo>
                      <a:lnTo>
                        <a:pt x="10735" y="4326"/>
                      </a:lnTo>
                      <a:lnTo>
                        <a:pt x="10735" y="3624"/>
                      </a:lnTo>
                      <a:lnTo>
                        <a:pt x="10874" y="3376"/>
                      </a:lnTo>
                      <a:lnTo>
                        <a:pt x="10393" y="2923"/>
                      </a:lnTo>
                      <a:lnTo>
                        <a:pt x="10735" y="2674"/>
                      </a:lnTo>
                      <a:lnTo>
                        <a:pt x="10874" y="1973"/>
                      </a:lnTo>
                      <a:lnTo>
                        <a:pt x="11216" y="2674"/>
                      </a:lnTo>
                      <a:lnTo>
                        <a:pt x="11530" y="3142"/>
                      </a:lnTo>
                      <a:lnTo>
                        <a:pt x="11216" y="3624"/>
                      </a:lnTo>
                      <a:lnTo>
                        <a:pt x="11216" y="4077"/>
                      </a:lnTo>
                      <a:lnTo>
                        <a:pt x="11354" y="4326"/>
                      </a:lnTo>
                      <a:lnTo>
                        <a:pt x="11530" y="3844"/>
                      </a:lnTo>
                      <a:lnTo>
                        <a:pt x="11835" y="3376"/>
                      </a:lnTo>
                      <a:lnTo>
                        <a:pt x="11687" y="2923"/>
                      </a:lnTo>
                      <a:lnTo>
                        <a:pt x="11835" y="2441"/>
                      </a:lnTo>
                      <a:lnTo>
                        <a:pt x="11530" y="1973"/>
                      </a:lnTo>
                      <a:lnTo>
                        <a:pt x="11216" y="1520"/>
                      </a:lnTo>
                      <a:lnTo>
                        <a:pt x="11354" y="117"/>
                      </a:lnTo>
                      <a:lnTo>
                        <a:pt x="11853" y="0"/>
                      </a:lnTo>
                      <a:lnTo>
                        <a:pt x="12491" y="1739"/>
                      </a:lnTo>
                      <a:lnTo>
                        <a:pt x="12315" y="2221"/>
                      </a:lnTo>
                      <a:lnTo>
                        <a:pt x="12491" y="2441"/>
                      </a:lnTo>
                      <a:lnTo>
                        <a:pt x="12971" y="3376"/>
                      </a:lnTo>
                      <a:lnTo>
                        <a:pt x="13128" y="2674"/>
                      </a:lnTo>
                      <a:lnTo>
                        <a:pt x="13442" y="3142"/>
                      </a:lnTo>
                      <a:lnTo>
                        <a:pt x="13267" y="4077"/>
                      </a:lnTo>
                      <a:lnTo>
                        <a:pt x="13609" y="4545"/>
                      </a:lnTo>
                      <a:lnTo>
                        <a:pt x="13766" y="4545"/>
                      </a:lnTo>
                      <a:lnTo>
                        <a:pt x="13766" y="4077"/>
                      </a:lnTo>
                      <a:lnTo>
                        <a:pt x="14089" y="3844"/>
                      </a:lnTo>
                      <a:lnTo>
                        <a:pt x="14089" y="1973"/>
                      </a:lnTo>
                      <a:lnTo>
                        <a:pt x="14403" y="1973"/>
                      </a:lnTo>
                      <a:lnTo>
                        <a:pt x="14726" y="2221"/>
                      </a:lnTo>
                      <a:lnTo>
                        <a:pt x="14726" y="2674"/>
                      </a:lnTo>
                      <a:lnTo>
                        <a:pt x="15041" y="2674"/>
                      </a:lnTo>
                      <a:lnTo>
                        <a:pt x="15041" y="3376"/>
                      </a:lnTo>
                      <a:lnTo>
                        <a:pt x="14726" y="3624"/>
                      </a:lnTo>
                      <a:lnTo>
                        <a:pt x="14726" y="4077"/>
                      </a:lnTo>
                      <a:lnTo>
                        <a:pt x="15041" y="4326"/>
                      </a:lnTo>
                      <a:lnTo>
                        <a:pt x="15041" y="4779"/>
                      </a:lnTo>
                      <a:lnTo>
                        <a:pt x="14403" y="5729"/>
                      </a:lnTo>
                      <a:lnTo>
                        <a:pt x="14089" y="5480"/>
                      </a:lnTo>
                      <a:lnTo>
                        <a:pt x="14089" y="5247"/>
                      </a:lnTo>
                      <a:lnTo>
                        <a:pt x="13766" y="5247"/>
                      </a:lnTo>
                      <a:lnTo>
                        <a:pt x="13923" y="5729"/>
                      </a:lnTo>
                      <a:lnTo>
                        <a:pt x="13609" y="6182"/>
                      </a:lnTo>
                      <a:lnTo>
                        <a:pt x="13609" y="6650"/>
                      </a:lnTo>
                      <a:lnTo>
                        <a:pt x="13267" y="7570"/>
                      </a:lnTo>
                      <a:lnTo>
                        <a:pt x="12971" y="7570"/>
                      </a:lnTo>
                      <a:lnTo>
                        <a:pt x="12648" y="8053"/>
                      </a:lnTo>
                      <a:lnTo>
                        <a:pt x="12786" y="8535"/>
                      </a:lnTo>
                      <a:lnTo>
                        <a:pt x="12315" y="8754"/>
                      </a:lnTo>
                      <a:lnTo>
                        <a:pt x="12315" y="9236"/>
                      </a:lnTo>
                      <a:lnTo>
                        <a:pt x="12167" y="9236"/>
                      </a:lnTo>
                      <a:lnTo>
                        <a:pt x="12010" y="9455"/>
                      </a:lnTo>
                      <a:lnTo>
                        <a:pt x="11687" y="10639"/>
                      </a:lnTo>
                      <a:lnTo>
                        <a:pt x="11687" y="11341"/>
                      </a:lnTo>
                      <a:lnTo>
                        <a:pt x="11835" y="11560"/>
                      </a:lnTo>
                      <a:lnTo>
                        <a:pt x="12167" y="11560"/>
                      </a:lnTo>
                      <a:lnTo>
                        <a:pt x="12315" y="12963"/>
                      </a:lnTo>
                      <a:lnTo>
                        <a:pt x="12648" y="12744"/>
                      </a:lnTo>
                      <a:lnTo>
                        <a:pt x="13128" y="12963"/>
                      </a:lnTo>
                      <a:lnTo>
                        <a:pt x="13442" y="13445"/>
                      </a:lnTo>
                      <a:lnTo>
                        <a:pt x="14089" y="13884"/>
                      </a:lnTo>
                      <a:lnTo>
                        <a:pt x="14726" y="13884"/>
                      </a:lnTo>
                      <a:lnTo>
                        <a:pt x="14883" y="14147"/>
                      </a:lnTo>
                      <a:lnTo>
                        <a:pt x="14883" y="15535"/>
                      </a:lnTo>
                      <a:lnTo>
                        <a:pt x="15539" y="16470"/>
                      </a:lnTo>
                      <a:lnTo>
                        <a:pt x="15844" y="15988"/>
                      </a:lnTo>
                      <a:lnTo>
                        <a:pt x="15539" y="14366"/>
                      </a:lnTo>
                      <a:lnTo>
                        <a:pt x="15844" y="14147"/>
                      </a:lnTo>
                      <a:lnTo>
                        <a:pt x="16158" y="13445"/>
                      </a:lnTo>
                      <a:lnTo>
                        <a:pt x="16020" y="12042"/>
                      </a:lnTo>
                      <a:lnTo>
                        <a:pt x="15678" y="11560"/>
                      </a:lnTo>
                      <a:lnTo>
                        <a:pt x="15844" y="11341"/>
                      </a:lnTo>
                      <a:lnTo>
                        <a:pt x="16020" y="11341"/>
                      </a:lnTo>
                      <a:lnTo>
                        <a:pt x="16020" y="10376"/>
                      </a:lnTo>
                      <a:lnTo>
                        <a:pt x="15844" y="10157"/>
                      </a:lnTo>
                      <a:lnTo>
                        <a:pt x="16020" y="9455"/>
                      </a:lnTo>
                      <a:lnTo>
                        <a:pt x="15844" y="9236"/>
                      </a:lnTo>
                      <a:lnTo>
                        <a:pt x="15844" y="8973"/>
                      </a:lnTo>
                      <a:lnTo>
                        <a:pt x="16020" y="8754"/>
                      </a:lnTo>
                      <a:lnTo>
                        <a:pt x="16500" y="8973"/>
                      </a:lnTo>
                      <a:lnTo>
                        <a:pt x="16971" y="8754"/>
                      </a:lnTo>
                      <a:lnTo>
                        <a:pt x="17600" y="9455"/>
                      </a:lnTo>
                      <a:lnTo>
                        <a:pt x="17452" y="9675"/>
                      </a:lnTo>
                      <a:lnTo>
                        <a:pt x="17600" y="9938"/>
                      </a:lnTo>
                      <a:lnTo>
                        <a:pt x="18071" y="9938"/>
                      </a:lnTo>
                      <a:lnTo>
                        <a:pt x="18071" y="11341"/>
                      </a:lnTo>
                      <a:lnTo>
                        <a:pt x="18551" y="12042"/>
                      </a:lnTo>
                      <a:lnTo>
                        <a:pt x="18727" y="11779"/>
                      </a:lnTo>
                      <a:lnTo>
                        <a:pt x="19032" y="11341"/>
                      </a:lnTo>
                      <a:lnTo>
                        <a:pt x="19207" y="11078"/>
                      </a:lnTo>
                      <a:lnTo>
                        <a:pt x="19032" y="10858"/>
                      </a:lnTo>
                      <a:lnTo>
                        <a:pt x="19207" y="10376"/>
                      </a:lnTo>
                      <a:lnTo>
                        <a:pt x="20168" y="12744"/>
                      </a:lnTo>
                      <a:lnTo>
                        <a:pt x="20011" y="12963"/>
                      </a:lnTo>
                      <a:lnTo>
                        <a:pt x="20011" y="13445"/>
                      </a:lnTo>
                      <a:lnTo>
                        <a:pt x="20325" y="13664"/>
                      </a:lnTo>
                      <a:lnTo>
                        <a:pt x="20325" y="13884"/>
                      </a:lnTo>
                      <a:lnTo>
                        <a:pt x="20648" y="14147"/>
                      </a:lnTo>
                      <a:lnTo>
                        <a:pt x="20805" y="14147"/>
                      </a:lnTo>
                      <a:lnTo>
                        <a:pt x="21129" y="14366"/>
                      </a:lnTo>
                      <a:lnTo>
                        <a:pt x="20805" y="14585"/>
                      </a:lnTo>
                      <a:lnTo>
                        <a:pt x="21129" y="14585"/>
                      </a:lnTo>
                      <a:lnTo>
                        <a:pt x="21129" y="15067"/>
                      </a:lnTo>
                      <a:lnTo>
                        <a:pt x="21304" y="15067"/>
                      </a:lnTo>
                      <a:lnTo>
                        <a:pt x="21443" y="15287"/>
                      </a:lnTo>
                      <a:lnTo>
                        <a:pt x="21443" y="15535"/>
                      </a:lnTo>
                      <a:lnTo>
                        <a:pt x="21600" y="15988"/>
                      </a:lnTo>
                      <a:lnTo>
                        <a:pt x="21304" y="16237"/>
                      </a:lnTo>
                      <a:lnTo>
                        <a:pt x="20805" y="16470"/>
                      </a:lnTo>
                      <a:lnTo>
                        <a:pt x="20491" y="17172"/>
                      </a:lnTo>
                      <a:lnTo>
                        <a:pt x="20011" y="17172"/>
                      </a:lnTo>
                      <a:lnTo>
                        <a:pt x="19531" y="16938"/>
                      </a:lnTo>
                      <a:lnTo>
                        <a:pt x="18727" y="17172"/>
                      </a:lnTo>
                      <a:lnTo>
                        <a:pt x="18551" y="17640"/>
                      </a:lnTo>
                      <a:lnTo>
                        <a:pt x="18413" y="17640"/>
                      </a:lnTo>
                      <a:lnTo>
                        <a:pt x="18071" y="17873"/>
                      </a:lnTo>
                      <a:lnTo>
                        <a:pt x="17600" y="18794"/>
                      </a:lnTo>
                      <a:lnTo>
                        <a:pt x="17775" y="18794"/>
                      </a:lnTo>
                      <a:lnTo>
                        <a:pt x="18256" y="18093"/>
                      </a:lnTo>
                      <a:lnTo>
                        <a:pt x="18727" y="17640"/>
                      </a:lnTo>
                      <a:lnTo>
                        <a:pt x="19373" y="17640"/>
                      </a:lnTo>
                      <a:lnTo>
                        <a:pt x="19373" y="18093"/>
                      </a:lnTo>
                      <a:lnTo>
                        <a:pt x="19032" y="18341"/>
                      </a:lnTo>
                      <a:lnTo>
                        <a:pt x="18893" y="18341"/>
                      </a:lnTo>
                      <a:lnTo>
                        <a:pt x="19032" y="18575"/>
                      </a:lnTo>
                      <a:lnTo>
                        <a:pt x="19207" y="18341"/>
                      </a:lnTo>
                      <a:lnTo>
                        <a:pt x="19207" y="19042"/>
                      </a:lnTo>
                      <a:lnTo>
                        <a:pt x="19373" y="19276"/>
                      </a:lnTo>
                      <a:lnTo>
                        <a:pt x="19688" y="19496"/>
                      </a:lnTo>
                      <a:lnTo>
                        <a:pt x="20011" y="19496"/>
                      </a:lnTo>
                      <a:lnTo>
                        <a:pt x="20011" y="19276"/>
                      </a:lnTo>
                      <a:lnTo>
                        <a:pt x="20325" y="18794"/>
                      </a:lnTo>
                      <a:lnTo>
                        <a:pt x="20325" y="19276"/>
                      </a:lnTo>
                      <a:lnTo>
                        <a:pt x="20491" y="19276"/>
                      </a:lnTo>
                      <a:lnTo>
                        <a:pt x="20168" y="19496"/>
                      </a:lnTo>
                      <a:lnTo>
                        <a:pt x="20168" y="19744"/>
                      </a:lnTo>
                      <a:lnTo>
                        <a:pt x="19373" y="20197"/>
                      </a:lnTo>
                      <a:lnTo>
                        <a:pt x="19032" y="20679"/>
                      </a:lnTo>
                      <a:lnTo>
                        <a:pt x="18893" y="20197"/>
                      </a:lnTo>
                      <a:lnTo>
                        <a:pt x="19373" y="19744"/>
                      </a:lnTo>
                      <a:lnTo>
                        <a:pt x="19207" y="19744"/>
                      </a:lnTo>
                      <a:lnTo>
                        <a:pt x="19207" y="19496"/>
                      </a:lnTo>
                      <a:lnTo>
                        <a:pt x="18893" y="19744"/>
                      </a:lnTo>
                      <a:lnTo>
                        <a:pt x="18727" y="19744"/>
                      </a:lnTo>
                      <a:lnTo>
                        <a:pt x="18551" y="19496"/>
                      </a:lnTo>
                      <a:lnTo>
                        <a:pt x="18413" y="18794"/>
                      </a:lnTo>
                      <a:lnTo>
                        <a:pt x="18413" y="18575"/>
                      </a:lnTo>
                      <a:lnTo>
                        <a:pt x="18256" y="18794"/>
                      </a:lnTo>
                      <a:lnTo>
                        <a:pt x="18071" y="18575"/>
                      </a:lnTo>
                      <a:lnTo>
                        <a:pt x="17775" y="19744"/>
                      </a:lnTo>
                      <a:lnTo>
                        <a:pt x="17452" y="19978"/>
                      </a:lnTo>
                      <a:lnTo>
                        <a:pt x="16639" y="19978"/>
                      </a:lnTo>
                      <a:lnTo>
                        <a:pt x="16315" y="20197"/>
                      </a:lnTo>
                      <a:lnTo>
                        <a:pt x="16158" y="20445"/>
                      </a:lnTo>
                      <a:lnTo>
                        <a:pt x="15539" y="20679"/>
                      </a:lnTo>
                    </a:path>
                  </a:pathLst>
                </a:custGeom>
                <a:solidFill>
                  <a:srgbClr val="FAE232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53" name="Freeform 45"/>
                <p:cNvSpPr/>
                <p:nvPr/>
              </p:nvSpPr>
              <p:spPr>
                <a:xfrm>
                  <a:off x="2188394" y="2317264"/>
                  <a:ext cx="86145" cy="52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6457"/>
                      </a:moveTo>
                      <a:lnTo>
                        <a:pt x="0" y="0"/>
                      </a:lnTo>
                      <a:lnTo>
                        <a:pt x="10800" y="0"/>
                      </a:lnTo>
                      <a:lnTo>
                        <a:pt x="10800" y="5143"/>
                      </a:lnTo>
                      <a:lnTo>
                        <a:pt x="14331" y="5143"/>
                      </a:lnTo>
                      <a:lnTo>
                        <a:pt x="21600" y="10629"/>
                      </a:lnTo>
                      <a:lnTo>
                        <a:pt x="18069" y="16457"/>
                      </a:lnTo>
                      <a:lnTo>
                        <a:pt x="18069" y="10629"/>
                      </a:lnTo>
                      <a:lnTo>
                        <a:pt x="7269" y="16457"/>
                      </a:lnTo>
                      <a:lnTo>
                        <a:pt x="7269" y="10629"/>
                      </a:lnTo>
                      <a:lnTo>
                        <a:pt x="3738" y="16457"/>
                      </a:lnTo>
                      <a:lnTo>
                        <a:pt x="3738" y="21600"/>
                      </a:lnTo>
                      <a:lnTo>
                        <a:pt x="0" y="16457"/>
                      </a:lnTo>
                    </a:path>
                  </a:pathLst>
                </a:custGeom>
                <a:solidFill>
                  <a:srgbClr val="CACACA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54" name="Freeform 46"/>
                <p:cNvSpPr/>
                <p:nvPr/>
              </p:nvSpPr>
              <p:spPr>
                <a:xfrm>
                  <a:off x="2130411" y="2317264"/>
                  <a:ext cx="57983" cy="395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lnTo>
                        <a:pt x="21600" y="0"/>
                      </a:lnTo>
                      <a:lnTo>
                        <a:pt x="10957" y="0"/>
                      </a:lnTo>
                      <a:lnTo>
                        <a:pt x="16278" y="13950"/>
                      </a:lnTo>
                      <a:lnTo>
                        <a:pt x="0" y="21600"/>
                      </a:lnTo>
                      <a:lnTo>
                        <a:pt x="21600" y="21600"/>
                      </a:lnTo>
                    </a:path>
                  </a:pathLst>
                </a:custGeom>
                <a:solidFill>
                  <a:srgbClr val="CACACA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55" name="Freeform 47"/>
                <p:cNvSpPr/>
                <p:nvPr/>
              </p:nvSpPr>
              <p:spPr>
                <a:xfrm>
                  <a:off x="2418663" y="2515038"/>
                  <a:ext cx="13254" cy="13186"/>
                </a:xfrm>
                <a:prstGeom prst="rect">
                  <a:avLst/>
                </a:pr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56" name="Freeform 48"/>
                <p:cNvSpPr/>
                <p:nvPr/>
              </p:nvSpPr>
              <p:spPr>
                <a:xfrm>
                  <a:off x="2044267" y="2343634"/>
                  <a:ext cx="43072" cy="263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1475"/>
                      </a:moveTo>
                      <a:lnTo>
                        <a:pt x="14400" y="21600"/>
                      </a:lnTo>
                      <a:lnTo>
                        <a:pt x="21600" y="11475"/>
                      </a:lnTo>
                      <a:lnTo>
                        <a:pt x="7200" y="0"/>
                      </a:lnTo>
                      <a:lnTo>
                        <a:pt x="0" y="11475"/>
                      </a:lnTo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57" name="Freeform 49"/>
                <p:cNvSpPr/>
                <p:nvPr/>
              </p:nvSpPr>
              <p:spPr>
                <a:xfrm>
                  <a:off x="1901798" y="2238154"/>
                  <a:ext cx="228614" cy="791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1330" y="10800"/>
                      </a:lnTo>
                      <a:lnTo>
                        <a:pt x="4070" y="3375"/>
                      </a:lnTo>
                      <a:lnTo>
                        <a:pt x="6730" y="6975"/>
                      </a:lnTo>
                      <a:lnTo>
                        <a:pt x="5400" y="6975"/>
                      </a:lnTo>
                      <a:lnTo>
                        <a:pt x="6730" y="6975"/>
                      </a:lnTo>
                      <a:lnTo>
                        <a:pt x="12130" y="10800"/>
                      </a:lnTo>
                      <a:lnTo>
                        <a:pt x="13539" y="17775"/>
                      </a:lnTo>
                      <a:lnTo>
                        <a:pt x="16200" y="17775"/>
                      </a:lnTo>
                      <a:lnTo>
                        <a:pt x="14870" y="21600"/>
                      </a:lnTo>
                      <a:lnTo>
                        <a:pt x="21600" y="21600"/>
                      </a:lnTo>
                      <a:lnTo>
                        <a:pt x="20270" y="17775"/>
                      </a:lnTo>
                      <a:lnTo>
                        <a:pt x="18939" y="17775"/>
                      </a:lnTo>
                      <a:lnTo>
                        <a:pt x="18939" y="14175"/>
                      </a:lnTo>
                      <a:lnTo>
                        <a:pt x="13539" y="6975"/>
                      </a:lnTo>
                      <a:lnTo>
                        <a:pt x="6730" y="0"/>
                      </a:lnTo>
                      <a:lnTo>
                        <a:pt x="2661" y="3375"/>
                      </a:lnTo>
                      <a:lnTo>
                        <a:pt x="0" y="10800"/>
                      </a:lnTo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58" name="Freeform 50"/>
                <p:cNvSpPr/>
                <p:nvPr/>
              </p:nvSpPr>
              <p:spPr>
                <a:xfrm>
                  <a:off x="2304357" y="2343634"/>
                  <a:ext cx="26507" cy="131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lnTo>
                        <a:pt x="21600" y="21600"/>
                      </a:lnTo>
                      <a:lnTo>
                        <a:pt x="0" y="0"/>
                      </a:lnTo>
                      <a:lnTo>
                        <a:pt x="0" y="21600"/>
                      </a:lnTo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59" name="Freeform 51"/>
                <p:cNvSpPr/>
                <p:nvPr/>
              </p:nvSpPr>
              <p:spPr>
                <a:xfrm>
                  <a:off x="2418663" y="2396375"/>
                  <a:ext cx="13254" cy="131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AE232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60" name="Freeform 52"/>
                <p:cNvSpPr/>
                <p:nvPr/>
              </p:nvSpPr>
              <p:spPr>
                <a:xfrm>
                  <a:off x="2044267" y="2198599"/>
                  <a:ext cx="14911" cy="395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0" y="6750"/>
                      </a:lnTo>
                      <a:lnTo>
                        <a:pt x="21600" y="21600"/>
                      </a:lnTo>
                      <a:lnTo>
                        <a:pt x="21600" y="675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61" name="Freeform 53"/>
                <p:cNvSpPr/>
                <p:nvPr/>
              </p:nvSpPr>
              <p:spPr>
                <a:xfrm>
                  <a:off x="2145321" y="1804114"/>
                  <a:ext cx="43073" cy="127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lnTo>
                        <a:pt x="21600" y="0"/>
                      </a:lnTo>
                      <a:lnTo>
                        <a:pt x="14400" y="0"/>
                      </a:lnTo>
                      <a:lnTo>
                        <a:pt x="0" y="21600"/>
                      </a:lnTo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62" name="Freeform 54"/>
                <p:cNvSpPr/>
                <p:nvPr/>
              </p:nvSpPr>
              <p:spPr>
                <a:xfrm>
                  <a:off x="2359025" y="1539350"/>
                  <a:ext cx="59640" cy="280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10344" y="21600"/>
                      </a:lnTo>
                      <a:lnTo>
                        <a:pt x="21600" y="21600"/>
                      </a:lnTo>
                      <a:lnTo>
                        <a:pt x="10344" y="10125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63" name="Freeform 55"/>
                <p:cNvSpPr/>
                <p:nvPr/>
              </p:nvSpPr>
              <p:spPr>
                <a:xfrm>
                  <a:off x="2359025" y="1631643"/>
                  <a:ext cx="59640" cy="395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7650"/>
                      </a:moveTo>
                      <a:lnTo>
                        <a:pt x="15820" y="21600"/>
                      </a:lnTo>
                      <a:lnTo>
                        <a:pt x="15820" y="14850"/>
                      </a:lnTo>
                      <a:lnTo>
                        <a:pt x="21600" y="7650"/>
                      </a:lnTo>
                      <a:lnTo>
                        <a:pt x="5172" y="7650"/>
                      </a:lnTo>
                      <a:lnTo>
                        <a:pt x="5172" y="0"/>
                      </a:lnTo>
                      <a:lnTo>
                        <a:pt x="0" y="7650"/>
                      </a:lnTo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64" name="Freeform 56"/>
                <p:cNvSpPr/>
                <p:nvPr/>
              </p:nvSpPr>
              <p:spPr>
                <a:xfrm>
                  <a:off x="2473333" y="1488255"/>
                  <a:ext cx="145784" cy="1582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6200"/>
                      </a:moveTo>
                      <a:lnTo>
                        <a:pt x="0" y="18000"/>
                      </a:lnTo>
                      <a:lnTo>
                        <a:pt x="12837" y="18000"/>
                      </a:lnTo>
                      <a:lnTo>
                        <a:pt x="12837" y="19688"/>
                      </a:lnTo>
                      <a:lnTo>
                        <a:pt x="10615" y="19688"/>
                      </a:lnTo>
                      <a:lnTo>
                        <a:pt x="12837" y="19688"/>
                      </a:lnTo>
                      <a:lnTo>
                        <a:pt x="14935" y="18000"/>
                      </a:lnTo>
                      <a:lnTo>
                        <a:pt x="17280" y="18000"/>
                      </a:lnTo>
                      <a:lnTo>
                        <a:pt x="17280" y="19688"/>
                      </a:lnTo>
                      <a:lnTo>
                        <a:pt x="19378" y="19688"/>
                      </a:lnTo>
                      <a:lnTo>
                        <a:pt x="19378" y="21600"/>
                      </a:lnTo>
                      <a:lnTo>
                        <a:pt x="21600" y="21600"/>
                      </a:lnTo>
                      <a:lnTo>
                        <a:pt x="21600" y="18000"/>
                      </a:lnTo>
                      <a:lnTo>
                        <a:pt x="19378" y="18000"/>
                      </a:lnTo>
                      <a:lnTo>
                        <a:pt x="21600" y="16200"/>
                      </a:lnTo>
                      <a:lnTo>
                        <a:pt x="19378" y="18000"/>
                      </a:lnTo>
                      <a:lnTo>
                        <a:pt x="17280" y="16200"/>
                      </a:lnTo>
                      <a:lnTo>
                        <a:pt x="21600" y="12600"/>
                      </a:lnTo>
                      <a:lnTo>
                        <a:pt x="19378" y="14288"/>
                      </a:lnTo>
                      <a:lnTo>
                        <a:pt x="17280" y="12600"/>
                      </a:lnTo>
                      <a:lnTo>
                        <a:pt x="19378" y="10800"/>
                      </a:lnTo>
                      <a:lnTo>
                        <a:pt x="12837" y="10800"/>
                      </a:lnTo>
                      <a:lnTo>
                        <a:pt x="10615" y="8887"/>
                      </a:lnTo>
                      <a:lnTo>
                        <a:pt x="12837" y="7200"/>
                      </a:lnTo>
                      <a:lnTo>
                        <a:pt x="10615" y="7200"/>
                      </a:lnTo>
                      <a:lnTo>
                        <a:pt x="8517" y="8887"/>
                      </a:lnTo>
                      <a:lnTo>
                        <a:pt x="12837" y="0"/>
                      </a:lnTo>
                      <a:lnTo>
                        <a:pt x="8517" y="1800"/>
                      </a:lnTo>
                      <a:lnTo>
                        <a:pt x="2098" y="12600"/>
                      </a:lnTo>
                      <a:lnTo>
                        <a:pt x="2098" y="14288"/>
                      </a:lnTo>
                      <a:lnTo>
                        <a:pt x="0" y="16200"/>
                      </a:lnTo>
                    </a:path>
                  </a:pathLst>
                </a:custGeom>
                <a:solidFill>
                  <a:srgbClr val="FAE232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65" name="Line 57"/>
                <p:cNvSpPr/>
                <p:nvPr/>
              </p:nvSpPr>
              <p:spPr>
                <a:xfrm>
                  <a:off x="2438543" y="2442522"/>
                  <a:ext cx="14911" cy="13186"/>
                </a:xfrm>
                <a:prstGeom prst="line">
                  <a:avLst/>
                </a:prstGeom>
                <a:noFill/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6" name="Line 58"/>
                <p:cNvSpPr/>
                <p:nvPr/>
              </p:nvSpPr>
              <p:spPr>
                <a:xfrm>
                  <a:off x="2035985" y="2178822"/>
                  <a:ext cx="31476" cy="13186"/>
                </a:xfrm>
                <a:prstGeom prst="line">
                  <a:avLst/>
                </a:prstGeom>
                <a:noFill/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7" name="Freeform 59"/>
                <p:cNvSpPr/>
                <p:nvPr/>
              </p:nvSpPr>
              <p:spPr>
                <a:xfrm>
                  <a:off x="2059177" y="2159044"/>
                  <a:ext cx="14910" cy="263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21600" y="10452"/>
                      </a:lnTo>
                      <a:lnTo>
                        <a:pt x="21600" y="21600"/>
                      </a:lnTo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68" name="Freeform 60"/>
                <p:cNvSpPr/>
                <p:nvPr/>
              </p:nvSpPr>
              <p:spPr>
                <a:xfrm>
                  <a:off x="2074087" y="2185414"/>
                  <a:ext cx="13253" cy="263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21600" y="11475"/>
                      </a:lnTo>
                      <a:lnTo>
                        <a:pt x="21600" y="21600"/>
                      </a:lnTo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69" name="Freeform 61"/>
                <p:cNvSpPr/>
                <p:nvPr/>
              </p:nvSpPr>
              <p:spPr>
                <a:xfrm>
                  <a:off x="2130411" y="2251339"/>
                  <a:ext cx="14911" cy="131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21600" y="21600"/>
                      </a:lnTo>
                      <a:lnTo>
                        <a:pt x="0" y="21600"/>
                      </a:lnTo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70" name="Freeform 62"/>
                <p:cNvSpPr/>
                <p:nvPr/>
              </p:nvSpPr>
              <p:spPr>
                <a:xfrm>
                  <a:off x="2175140" y="2277709"/>
                  <a:ext cx="26508" cy="1"/>
                </a:xfrm>
                <a:prstGeom prst="line">
                  <a:avLst/>
                </a:prstGeom>
                <a:noFill/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71" name="Line 63"/>
                <p:cNvSpPr/>
                <p:nvPr/>
              </p:nvSpPr>
              <p:spPr>
                <a:xfrm>
                  <a:off x="2110532" y="2231562"/>
                  <a:ext cx="11597" cy="13186"/>
                </a:xfrm>
                <a:prstGeom prst="line">
                  <a:avLst/>
                </a:prstGeom>
                <a:noFill/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72" name="Line 64"/>
                <p:cNvSpPr/>
                <p:nvPr/>
              </p:nvSpPr>
              <p:spPr>
                <a:xfrm flipV="1">
                  <a:off x="2110532" y="1954677"/>
                  <a:ext cx="11597" cy="39556"/>
                </a:xfrm>
                <a:prstGeom prst="line">
                  <a:avLst/>
                </a:prstGeom>
                <a:noFill/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73" name="Freeform 65"/>
                <p:cNvSpPr/>
                <p:nvPr/>
              </p:nvSpPr>
              <p:spPr>
                <a:xfrm>
                  <a:off x="997285" y="1552534"/>
                  <a:ext cx="1307074" cy="6460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712" y="468"/>
                      </a:moveTo>
                      <a:lnTo>
                        <a:pt x="10910" y="468"/>
                      </a:lnTo>
                      <a:lnTo>
                        <a:pt x="11142" y="0"/>
                      </a:lnTo>
                      <a:lnTo>
                        <a:pt x="11389" y="908"/>
                      </a:lnTo>
                      <a:lnTo>
                        <a:pt x="11854" y="908"/>
                      </a:lnTo>
                      <a:lnTo>
                        <a:pt x="12360" y="1789"/>
                      </a:lnTo>
                      <a:lnTo>
                        <a:pt x="13072" y="1789"/>
                      </a:lnTo>
                      <a:lnTo>
                        <a:pt x="12100" y="3109"/>
                      </a:lnTo>
                      <a:lnTo>
                        <a:pt x="12593" y="2642"/>
                      </a:lnTo>
                      <a:lnTo>
                        <a:pt x="12826" y="3109"/>
                      </a:lnTo>
                      <a:lnTo>
                        <a:pt x="13538" y="2642"/>
                      </a:lnTo>
                      <a:lnTo>
                        <a:pt x="13538" y="3109"/>
                      </a:lnTo>
                      <a:lnTo>
                        <a:pt x="13770" y="2642"/>
                      </a:lnTo>
                      <a:lnTo>
                        <a:pt x="14017" y="3109"/>
                      </a:lnTo>
                      <a:lnTo>
                        <a:pt x="14961" y="3109"/>
                      </a:lnTo>
                      <a:lnTo>
                        <a:pt x="15194" y="3550"/>
                      </a:lnTo>
                      <a:lnTo>
                        <a:pt x="15194" y="3962"/>
                      </a:lnTo>
                      <a:lnTo>
                        <a:pt x="14017" y="3962"/>
                      </a:lnTo>
                      <a:lnTo>
                        <a:pt x="13770" y="5283"/>
                      </a:lnTo>
                      <a:lnTo>
                        <a:pt x="14017" y="4870"/>
                      </a:lnTo>
                      <a:lnTo>
                        <a:pt x="13770" y="6604"/>
                      </a:lnTo>
                      <a:lnTo>
                        <a:pt x="13770" y="7925"/>
                      </a:lnTo>
                      <a:lnTo>
                        <a:pt x="14017" y="7925"/>
                      </a:lnTo>
                      <a:lnTo>
                        <a:pt x="14249" y="7512"/>
                      </a:lnTo>
                      <a:lnTo>
                        <a:pt x="14249" y="5751"/>
                      </a:lnTo>
                      <a:lnTo>
                        <a:pt x="14482" y="4870"/>
                      </a:lnTo>
                      <a:lnTo>
                        <a:pt x="14729" y="4430"/>
                      </a:lnTo>
                      <a:lnTo>
                        <a:pt x="14729" y="3962"/>
                      </a:lnTo>
                      <a:lnTo>
                        <a:pt x="15427" y="4430"/>
                      </a:lnTo>
                      <a:lnTo>
                        <a:pt x="15427" y="5283"/>
                      </a:lnTo>
                      <a:lnTo>
                        <a:pt x="15194" y="6191"/>
                      </a:lnTo>
                      <a:lnTo>
                        <a:pt x="15673" y="5751"/>
                      </a:lnTo>
                      <a:lnTo>
                        <a:pt x="15673" y="6604"/>
                      </a:lnTo>
                      <a:lnTo>
                        <a:pt x="15906" y="6604"/>
                      </a:lnTo>
                      <a:lnTo>
                        <a:pt x="15427" y="7925"/>
                      </a:lnTo>
                      <a:lnTo>
                        <a:pt x="16138" y="7925"/>
                      </a:lnTo>
                      <a:lnTo>
                        <a:pt x="17083" y="6604"/>
                      </a:lnTo>
                      <a:lnTo>
                        <a:pt x="17083" y="6191"/>
                      </a:lnTo>
                      <a:lnTo>
                        <a:pt x="18027" y="6191"/>
                      </a:lnTo>
                      <a:lnTo>
                        <a:pt x="18027" y="5283"/>
                      </a:lnTo>
                      <a:lnTo>
                        <a:pt x="18506" y="4870"/>
                      </a:lnTo>
                      <a:lnTo>
                        <a:pt x="19684" y="4870"/>
                      </a:lnTo>
                      <a:lnTo>
                        <a:pt x="20190" y="4430"/>
                      </a:lnTo>
                      <a:lnTo>
                        <a:pt x="20656" y="2229"/>
                      </a:lnTo>
                      <a:lnTo>
                        <a:pt x="20902" y="2642"/>
                      </a:lnTo>
                      <a:lnTo>
                        <a:pt x="21135" y="2229"/>
                      </a:lnTo>
                      <a:lnTo>
                        <a:pt x="21135" y="2642"/>
                      </a:lnTo>
                      <a:lnTo>
                        <a:pt x="21367" y="3962"/>
                      </a:lnTo>
                      <a:lnTo>
                        <a:pt x="21600" y="4430"/>
                      </a:lnTo>
                      <a:lnTo>
                        <a:pt x="21600" y="4870"/>
                      </a:lnTo>
                      <a:lnTo>
                        <a:pt x="21367" y="5283"/>
                      </a:lnTo>
                      <a:lnTo>
                        <a:pt x="20902" y="5283"/>
                      </a:lnTo>
                      <a:lnTo>
                        <a:pt x="20656" y="5751"/>
                      </a:lnTo>
                      <a:lnTo>
                        <a:pt x="20423" y="6191"/>
                      </a:lnTo>
                      <a:lnTo>
                        <a:pt x="19930" y="7072"/>
                      </a:lnTo>
                      <a:lnTo>
                        <a:pt x="20190" y="7925"/>
                      </a:lnTo>
                      <a:lnTo>
                        <a:pt x="20423" y="7925"/>
                      </a:lnTo>
                      <a:lnTo>
                        <a:pt x="20423" y="7512"/>
                      </a:lnTo>
                      <a:lnTo>
                        <a:pt x="20423" y="7925"/>
                      </a:lnTo>
                      <a:lnTo>
                        <a:pt x="19930" y="7925"/>
                      </a:lnTo>
                      <a:lnTo>
                        <a:pt x="19218" y="8392"/>
                      </a:lnTo>
                      <a:lnTo>
                        <a:pt x="18986" y="8833"/>
                      </a:lnTo>
                      <a:lnTo>
                        <a:pt x="18739" y="10153"/>
                      </a:lnTo>
                      <a:lnTo>
                        <a:pt x="18506" y="10153"/>
                      </a:lnTo>
                      <a:lnTo>
                        <a:pt x="18274" y="9713"/>
                      </a:lnTo>
                      <a:lnTo>
                        <a:pt x="18506" y="10566"/>
                      </a:lnTo>
                      <a:lnTo>
                        <a:pt x="18274" y="11887"/>
                      </a:lnTo>
                      <a:lnTo>
                        <a:pt x="18274" y="11034"/>
                      </a:lnTo>
                      <a:lnTo>
                        <a:pt x="18027" y="10566"/>
                      </a:lnTo>
                      <a:lnTo>
                        <a:pt x="18274" y="9713"/>
                      </a:lnTo>
                      <a:lnTo>
                        <a:pt x="18027" y="10153"/>
                      </a:lnTo>
                      <a:lnTo>
                        <a:pt x="18027" y="11034"/>
                      </a:lnTo>
                      <a:lnTo>
                        <a:pt x="17795" y="11034"/>
                      </a:lnTo>
                      <a:lnTo>
                        <a:pt x="18027" y="11034"/>
                      </a:lnTo>
                      <a:lnTo>
                        <a:pt x="18027" y="11887"/>
                      </a:lnTo>
                      <a:lnTo>
                        <a:pt x="18274" y="13208"/>
                      </a:lnTo>
                      <a:lnTo>
                        <a:pt x="18027" y="14088"/>
                      </a:lnTo>
                      <a:lnTo>
                        <a:pt x="17083" y="14996"/>
                      </a:lnTo>
                      <a:lnTo>
                        <a:pt x="16371" y="16317"/>
                      </a:lnTo>
                      <a:lnTo>
                        <a:pt x="16138" y="17170"/>
                      </a:lnTo>
                      <a:lnTo>
                        <a:pt x="16617" y="20279"/>
                      </a:lnTo>
                      <a:lnTo>
                        <a:pt x="16617" y="21600"/>
                      </a:lnTo>
                      <a:lnTo>
                        <a:pt x="16371" y="21600"/>
                      </a:lnTo>
                      <a:lnTo>
                        <a:pt x="16138" y="21132"/>
                      </a:lnTo>
                      <a:lnTo>
                        <a:pt x="15673" y="20279"/>
                      </a:lnTo>
                      <a:lnTo>
                        <a:pt x="15673" y="18491"/>
                      </a:lnTo>
                      <a:lnTo>
                        <a:pt x="15194" y="17638"/>
                      </a:lnTo>
                      <a:lnTo>
                        <a:pt x="14729" y="18050"/>
                      </a:lnTo>
                      <a:lnTo>
                        <a:pt x="14729" y="17638"/>
                      </a:lnTo>
                      <a:lnTo>
                        <a:pt x="13770" y="17638"/>
                      </a:lnTo>
                      <a:lnTo>
                        <a:pt x="13770" y="17170"/>
                      </a:lnTo>
                      <a:lnTo>
                        <a:pt x="13072" y="17638"/>
                      </a:lnTo>
                      <a:lnTo>
                        <a:pt x="12826" y="17638"/>
                      </a:lnTo>
                      <a:lnTo>
                        <a:pt x="13305" y="17638"/>
                      </a:lnTo>
                      <a:lnTo>
                        <a:pt x="13072" y="18050"/>
                      </a:lnTo>
                      <a:lnTo>
                        <a:pt x="13305" y="18491"/>
                      </a:lnTo>
                      <a:lnTo>
                        <a:pt x="12593" y="18491"/>
                      </a:lnTo>
                      <a:lnTo>
                        <a:pt x="12360" y="18050"/>
                      </a:lnTo>
                      <a:lnTo>
                        <a:pt x="11621" y="18050"/>
                      </a:lnTo>
                      <a:lnTo>
                        <a:pt x="11142" y="18491"/>
                      </a:lnTo>
                      <a:lnTo>
                        <a:pt x="11142" y="18050"/>
                      </a:lnTo>
                      <a:lnTo>
                        <a:pt x="10910" y="18050"/>
                      </a:lnTo>
                      <a:lnTo>
                        <a:pt x="11142" y="18491"/>
                      </a:lnTo>
                      <a:lnTo>
                        <a:pt x="10198" y="19811"/>
                      </a:lnTo>
                      <a:lnTo>
                        <a:pt x="10198" y="21132"/>
                      </a:lnTo>
                      <a:lnTo>
                        <a:pt x="9486" y="20692"/>
                      </a:lnTo>
                      <a:lnTo>
                        <a:pt x="8541" y="18050"/>
                      </a:lnTo>
                      <a:lnTo>
                        <a:pt x="8309" y="18050"/>
                      </a:lnTo>
                      <a:lnTo>
                        <a:pt x="8076" y="18491"/>
                      </a:lnTo>
                      <a:lnTo>
                        <a:pt x="7843" y="18491"/>
                      </a:lnTo>
                      <a:lnTo>
                        <a:pt x="7364" y="18050"/>
                      </a:lnTo>
                      <a:lnTo>
                        <a:pt x="7364" y="17170"/>
                      </a:lnTo>
                      <a:lnTo>
                        <a:pt x="6885" y="16317"/>
                      </a:lnTo>
                      <a:lnTo>
                        <a:pt x="4996" y="16730"/>
                      </a:lnTo>
                      <a:lnTo>
                        <a:pt x="3559" y="15849"/>
                      </a:lnTo>
                      <a:lnTo>
                        <a:pt x="2847" y="15849"/>
                      </a:lnTo>
                      <a:lnTo>
                        <a:pt x="2601" y="14996"/>
                      </a:lnTo>
                      <a:lnTo>
                        <a:pt x="2368" y="14996"/>
                      </a:lnTo>
                      <a:lnTo>
                        <a:pt x="2368" y="14528"/>
                      </a:lnTo>
                      <a:lnTo>
                        <a:pt x="1424" y="14088"/>
                      </a:lnTo>
                      <a:lnTo>
                        <a:pt x="1424" y="13675"/>
                      </a:lnTo>
                      <a:lnTo>
                        <a:pt x="958" y="12767"/>
                      </a:lnTo>
                      <a:lnTo>
                        <a:pt x="958" y="11887"/>
                      </a:lnTo>
                      <a:lnTo>
                        <a:pt x="712" y="11887"/>
                      </a:lnTo>
                      <a:lnTo>
                        <a:pt x="712" y="11447"/>
                      </a:lnTo>
                      <a:lnTo>
                        <a:pt x="958" y="11447"/>
                      </a:lnTo>
                      <a:lnTo>
                        <a:pt x="958" y="11034"/>
                      </a:lnTo>
                      <a:lnTo>
                        <a:pt x="712" y="11034"/>
                      </a:lnTo>
                      <a:lnTo>
                        <a:pt x="246" y="10153"/>
                      </a:lnTo>
                      <a:lnTo>
                        <a:pt x="246" y="9713"/>
                      </a:lnTo>
                      <a:lnTo>
                        <a:pt x="0" y="9245"/>
                      </a:lnTo>
                      <a:lnTo>
                        <a:pt x="246" y="7925"/>
                      </a:lnTo>
                      <a:lnTo>
                        <a:pt x="0" y="6604"/>
                      </a:lnTo>
                      <a:lnTo>
                        <a:pt x="246" y="3550"/>
                      </a:lnTo>
                      <a:lnTo>
                        <a:pt x="479" y="3550"/>
                      </a:lnTo>
                      <a:lnTo>
                        <a:pt x="246" y="3550"/>
                      </a:lnTo>
                      <a:lnTo>
                        <a:pt x="0" y="1321"/>
                      </a:lnTo>
                      <a:lnTo>
                        <a:pt x="479" y="1321"/>
                      </a:lnTo>
                      <a:lnTo>
                        <a:pt x="712" y="1789"/>
                      </a:lnTo>
                      <a:lnTo>
                        <a:pt x="479" y="2229"/>
                      </a:lnTo>
                      <a:lnTo>
                        <a:pt x="712" y="2229"/>
                      </a:lnTo>
                      <a:lnTo>
                        <a:pt x="712" y="468"/>
                      </a:lnTo>
                      <a:close/>
                    </a:path>
                  </a:pathLst>
                </a:custGeom>
                <a:solidFill>
                  <a:srgbClr val="FAE232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74" name="Freeform 67"/>
                <p:cNvSpPr/>
                <p:nvPr/>
              </p:nvSpPr>
              <p:spPr>
                <a:xfrm>
                  <a:off x="2261285" y="4018129"/>
                  <a:ext cx="86145" cy="1186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4400"/>
                      </a:moveTo>
                      <a:lnTo>
                        <a:pt x="0" y="0"/>
                      </a:lnTo>
                      <a:lnTo>
                        <a:pt x="3565" y="7200"/>
                      </a:lnTo>
                      <a:lnTo>
                        <a:pt x="14470" y="11700"/>
                      </a:lnTo>
                      <a:lnTo>
                        <a:pt x="21600" y="14400"/>
                      </a:lnTo>
                      <a:lnTo>
                        <a:pt x="18035" y="16650"/>
                      </a:lnTo>
                      <a:lnTo>
                        <a:pt x="7130" y="18900"/>
                      </a:lnTo>
                      <a:lnTo>
                        <a:pt x="3565" y="21600"/>
                      </a:lnTo>
                      <a:lnTo>
                        <a:pt x="0" y="1440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75" name="Freeform 68"/>
                <p:cNvSpPr/>
                <p:nvPr/>
              </p:nvSpPr>
              <p:spPr>
                <a:xfrm>
                  <a:off x="1744420" y="2739184"/>
                  <a:ext cx="13253" cy="263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21600" y="11782"/>
                      </a:lnTo>
                      <a:lnTo>
                        <a:pt x="0" y="11782"/>
                      </a:lnTo>
                      <a:lnTo>
                        <a:pt x="21600" y="21600"/>
                      </a:lnTo>
                      <a:lnTo>
                        <a:pt x="21600" y="1178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76" name="Freeform 69"/>
                <p:cNvSpPr/>
                <p:nvPr/>
              </p:nvSpPr>
              <p:spPr>
                <a:xfrm>
                  <a:off x="2130412" y="3686855"/>
                  <a:ext cx="28164" cy="543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1109" y="0"/>
                      </a:moveTo>
                      <a:lnTo>
                        <a:pt x="0" y="15951"/>
                      </a:lnTo>
                      <a:lnTo>
                        <a:pt x="11109" y="21600"/>
                      </a:lnTo>
                      <a:lnTo>
                        <a:pt x="21600" y="5649"/>
                      </a:lnTo>
                      <a:lnTo>
                        <a:pt x="11109" y="0"/>
                      </a:lnTo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77" name="Freeform 72"/>
                <p:cNvSpPr/>
                <p:nvPr/>
              </p:nvSpPr>
              <p:spPr>
                <a:xfrm>
                  <a:off x="2031014" y="2480428"/>
                  <a:ext cx="256778" cy="3428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6808" y="21600"/>
                      </a:moveTo>
                      <a:lnTo>
                        <a:pt x="17988" y="18313"/>
                      </a:lnTo>
                      <a:lnTo>
                        <a:pt x="16808" y="15809"/>
                      </a:lnTo>
                      <a:lnTo>
                        <a:pt x="17988" y="15809"/>
                      </a:lnTo>
                      <a:lnTo>
                        <a:pt x="16808" y="15026"/>
                      </a:lnTo>
                      <a:lnTo>
                        <a:pt x="16808" y="14087"/>
                      </a:lnTo>
                      <a:lnTo>
                        <a:pt x="21600" y="14087"/>
                      </a:lnTo>
                      <a:lnTo>
                        <a:pt x="21600" y="12522"/>
                      </a:lnTo>
                      <a:lnTo>
                        <a:pt x="20419" y="10800"/>
                      </a:lnTo>
                      <a:lnTo>
                        <a:pt x="21600" y="8296"/>
                      </a:lnTo>
                      <a:lnTo>
                        <a:pt x="17988" y="8296"/>
                      </a:lnTo>
                      <a:lnTo>
                        <a:pt x="16808" y="7513"/>
                      </a:lnTo>
                      <a:lnTo>
                        <a:pt x="13196" y="7513"/>
                      </a:lnTo>
                      <a:lnTo>
                        <a:pt x="12015" y="6574"/>
                      </a:lnTo>
                      <a:lnTo>
                        <a:pt x="12015" y="5791"/>
                      </a:lnTo>
                      <a:lnTo>
                        <a:pt x="10835" y="4070"/>
                      </a:lnTo>
                      <a:lnTo>
                        <a:pt x="12015" y="2504"/>
                      </a:lnTo>
                      <a:lnTo>
                        <a:pt x="13196" y="1565"/>
                      </a:lnTo>
                      <a:lnTo>
                        <a:pt x="14446" y="783"/>
                      </a:lnTo>
                      <a:lnTo>
                        <a:pt x="13196" y="0"/>
                      </a:lnTo>
                      <a:lnTo>
                        <a:pt x="10835" y="1565"/>
                      </a:lnTo>
                      <a:lnTo>
                        <a:pt x="7223" y="2504"/>
                      </a:lnTo>
                      <a:lnTo>
                        <a:pt x="6042" y="4070"/>
                      </a:lnTo>
                      <a:lnTo>
                        <a:pt x="3612" y="5009"/>
                      </a:lnTo>
                      <a:lnTo>
                        <a:pt x="3612" y="6574"/>
                      </a:lnTo>
                      <a:lnTo>
                        <a:pt x="2431" y="5009"/>
                      </a:lnTo>
                      <a:lnTo>
                        <a:pt x="3612" y="5791"/>
                      </a:lnTo>
                      <a:lnTo>
                        <a:pt x="2431" y="6574"/>
                      </a:lnTo>
                      <a:lnTo>
                        <a:pt x="2431" y="11583"/>
                      </a:lnTo>
                      <a:lnTo>
                        <a:pt x="3612" y="11583"/>
                      </a:lnTo>
                      <a:lnTo>
                        <a:pt x="2431" y="13304"/>
                      </a:lnTo>
                      <a:lnTo>
                        <a:pt x="1250" y="13304"/>
                      </a:lnTo>
                      <a:lnTo>
                        <a:pt x="1250" y="14087"/>
                      </a:lnTo>
                      <a:lnTo>
                        <a:pt x="0" y="14087"/>
                      </a:lnTo>
                      <a:lnTo>
                        <a:pt x="0" y="15026"/>
                      </a:lnTo>
                      <a:lnTo>
                        <a:pt x="3612" y="16591"/>
                      </a:lnTo>
                      <a:lnTo>
                        <a:pt x="6042" y="15809"/>
                      </a:lnTo>
                      <a:lnTo>
                        <a:pt x="7223" y="16591"/>
                      </a:lnTo>
                      <a:lnTo>
                        <a:pt x="9654" y="18313"/>
                      </a:lnTo>
                      <a:lnTo>
                        <a:pt x="10835" y="19983"/>
                      </a:lnTo>
                      <a:lnTo>
                        <a:pt x="15627" y="19096"/>
                      </a:lnTo>
                      <a:lnTo>
                        <a:pt x="16808" y="19983"/>
                      </a:lnTo>
                      <a:lnTo>
                        <a:pt x="16808" y="20817"/>
                      </a:lnTo>
                      <a:lnTo>
                        <a:pt x="15627" y="20817"/>
                      </a:lnTo>
                      <a:lnTo>
                        <a:pt x="16808" y="21600"/>
                      </a:lnTo>
                      <a:close/>
                    </a:path>
                  </a:pathLst>
                </a:custGeom>
                <a:solidFill>
                  <a:srgbClr val="FAE232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78" name="Freeform 73"/>
                <p:cNvSpPr/>
                <p:nvPr/>
              </p:nvSpPr>
              <p:spPr>
                <a:xfrm>
                  <a:off x="1987942" y="2717758"/>
                  <a:ext cx="127562" cy="1318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4075"/>
                      </a:moveTo>
                      <a:lnTo>
                        <a:pt x="19246" y="2038"/>
                      </a:lnTo>
                      <a:lnTo>
                        <a:pt x="14400" y="4075"/>
                      </a:lnTo>
                      <a:lnTo>
                        <a:pt x="7200" y="0"/>
                      </a:lnTo>
                      <a:lnTo>
                        <a:pt x="2492" y="2038"/>
                      </a:lnTo>
                      <a:lnTo>
                        <a:pt x="2492" y="4075"/>
                      </a:lnTo>
                      <a:lnTo>
                        <a:pt x="0" y="6521"/>
                      </a:lnTo>
                      <a:lnTo>
                        <a:pt x="0" y="10596"/>
                      </a:lnTo>
                      <a:lnTo>
                        <a:pt x="2492" y="15079"/>
                      </a:lnTo>
                      <a:lnTo>
                        <a:pt x="2492" y="12906"/>
                      </a:lnTo>
                      <a:lnTo>
                        <a:pt x="4846" y="12906"/>
                      </a:lnTo>
                      <a:lnTo>
                        <a:pt x="2492" y="15079"/>
                      </a:lnTo>
                      <a:lnTo>
                        <a:pt x="0" y="19426"/>
                      </a:lnTo>
                      <a:lnTo>
                        <a:pt x="4846" y="21600"/>
                      </a:lnTo>
                      <a:lnTo>
                        <a:pt x="12046" y="15079"/>
                      </a:lnTo>
                      <a:lnTo>
                        <a:pt x="16754" y="12906"/>
                      </a:lnTo>
                      <a:lnTo>
                        <a:pt x="19246" y="10596"/>
                      </a:lnTo>
                      <a:lnTo>
                        <a:pt x="21600" y="6521"/>
                      </a:lnTo>
                      <a:lnTo>
                        <a:pt x="19246" y="4075"/>
                      </a:lnTo>
                      <a:lnTo>
                        <a:pt x="21600" y="4075"/>
                      </a:lnTo>
                      <a:close/>
                    </a:path>
                  </a:pathLst>
                </a:custGeom>
                <a:solidFill>
                  <a:srgbClr val="CACACA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79" name="Freeform 74"/>
                <p:cNvSpPr/>
                <p:nvPr/>
              </p:nvSpPr>
              <p:spPr>
                <a:xfrm>
                  <a:off x="1971376" y="2744128"/>
                  <a:ext cx="289910" cy="3823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0489" y="12681"/>
                      </a:moveTo>
                      <a:lnTo>
                        <a:pt x="18267" y="12681"/>
                      </a:lnTo>
                      <a:lnTo>
                        <a:pt x="18267" y="11148"/>
                      </a:lnTo>
                      <a:lnTo>
                        <a:pt x="16107" y="11938"/>
                      </a:lnTo>
                      <a:lnTo>
                        <a:pt x="14009" y="11148"/>
                      </a:lnTo>
                      <a:lnTo>
                        <a:pt x="12960" y="8919"/>
                      </a:lnTo>
                      <a:lnTo>
                        <a:pt x="15058" y="5992"/>
                      </a:lnTo>
                      <a:lnTo>
                        <a:pt x="19317" y="4459"/>
                      </a:lnTo>
                      <a:lnTo>
                        <a:pt x="18267" y="3763"/>
                      </a:lnTo>
                      <a:lnTo>
                        <a:pt x="19317" y="3763"/>
                      </a:lnTo>
                      <a:lnTo>
                        <a:pt x="19317" y="3019"/>
                      </a:lnTo>
                      <a:lnTo>
                        <a:pt x="18267" y="2230"/>
                      </a:lnTo>
                      <a:lnTo>
                        <a:pt x="14009" y="3019"/>
                      </a:lnTo>
                      <a:lnTo>
                        <a:pt x="12960" y="1533"/>
                      </a:lnTo>
                      <a:lnTo>
                        <a:pt x="10800" y="0"/>
                      </a:lnTo>
                      <a:lnTo>
                        <a:pt x="9751" y="0"/>
                      </a:lnTo>
                      <a:lnTo>
                        <a:pt x="10800" y="836"/>
                      </a:lnTo>
                      <a:lnTo>
                        <a:pt x="9751" y="2230"/>
                      </a:lnTo>
                      <a:lnTo>
                        <a:pt x="8640" y="3019"/>
                      </a:lnTo>
                      <a:lnTo>
                        <a:pt x="6542" y="3763"/>
                      </a:lnTo>
                      <a:lnTo>
                        <a:pt x="3333" y="5992"/>
                      </a:lnTo>
                      <a:lnTo>
                        <a:pt x="1173" y="5249"/>
                      </a:lnTo>
                      <a:lnTo>
                        <a:pt x="2283" y="3763"/>
                      </a:lnTo>
                      <a:lnTo>
                        <a:pt x="0" y="5249"/>
                      </a:lnTo>
                      <a:lnTo>
                        <a:pt x="1173" y="6689"/>
                      </a:lnTo>
                      <a:lnTo>
                        <a:pt x="0" y="6689"/>
                      </a:lnTo>
                      <a:lnTo>
                        <a:pt x="2283" y="8222"/>
                      </a:lnTo>
                      <a:lnTo>
                        <a:pt x="4382" y="9708"/>
                      </a:lnTo>
                      <a:lnTo>
                        <a:pt x="9751" y="17141"/>
                      </a:lnTo>
                      <a:lnTo>
                        <a:pt x="18267" y="21600"/>
                      </a:lnTo>
                      <a:lnTo>
                        <a:pt x="20489" y="20857"/>
                      </a:lnTo>
                      <a:lnTo>
                        <a:pt x="21600" y="19370"/>
                      </a:lnTo>
                      <a:lnTo>
                        <a:pt x="20489" y="18627"/>
                      </a:lnTo>
                      <a:lnTo>
                        <a:pt x="21600" y="14168"/>
                      </a:lnTo>
                      <a:lnTo>
                        <a:pt x="20489" y="12681"/>
                      </a:lnTo>
                      <a:close/>
                    </a:path>
                  </a:pathLst>
                </a:custGeom>
                <a:solidFill>
                  <a:srgbClr val="FAE232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80" name="Freeform 75"/>
                <p:cNvSpPr/>
                <p:nvPr/>
              </p:nvSpPr>
              <p:spPr>
                <a:xfrm>
                  <a:off x="2244718" y="2941903"/>
                  <a:ext cx="260090" cy="2900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6705"/>
                      </a:moveTo>
                      <a:lnTo>
                        <a:pt x="21600" y="13768"/>
                      </a:lnTo>
                      <a:lnTo>
                        <a:pt x="20427" y="11748"/>
                      </a:lnTo>
                      <a:lnTo>
                        <a:pt x="20427" y="10831"/>
                      </a:lnTo>
                      <a:lnTo>
                        <a:pt x="18081" y="10831"/>
                      </a:lnTo>
                      <a:lnTo>
                        <a:pt x="16838" y="8811"/>
                      </a:lnTo>
                      <a:lnTo>
                        <a:pt x="16838" y="7893"/>
                      </a:lnTo>
                      <a:lnTo>
                        <a:pt x="15665" y="5874"/>
                      </a:lnTo>
                      <a:lnTo>
                        <a:pt x="8350" y="3977"/>
                      </a:lnTo>
                      <a:lnTo>
                        <a:pt x="7177" y="2937"/>
                      </a:lnTo>
                      <a:lnTo>
                        <a:pt x="7177" y="0"/>
                      </a:lnTo>
                      <a:lnTo>
                        <a:pt x="4831" y="0"/>
                      </a:lnTo>
                      <a:lnTo>
                        <a:pt x="2415" y="2019"/>
                      </a:lnTo>
                      <a:lnTo>
                        <a:pt x="0" y="2019"/>
                      </a:lnTo>
                      <a:lnTo>
                        <a:pt x="1242" y="3977"/>
                      </a:lnTo>
                      <a:lnTo>
                        <a:pt x="0" y="9852"/>
                      </a:lnTo>
                      <a:lnTo>
                        <a:pt x="1242" y="10831"/>
                      </a:lnTo>
                      <a:lnTo>
                        <a:pt x="0" y="12789"/>
                      </a:lnTo>
                      <a:lnTo>
                        <a:pt x="1242" y="15726"/>
                      </a:lnTo>
                      <a:lnTo>
                        <a:pt x="1242" y="16705"/>
                      </a:lnTo>
                      <a:lnTo>
                        <a:pt x="2415" y="21600"/>
                      </a:lnTo>
                      <a:lnTo>
                        <a:pt x="3588" y="21600"/>
                      </a:lnTo>
                      <a:lnTo>
                        <a:pt x="6004" y="19642"/>
                      </a:lnTo>
                      <a:lnTo>
                        <a:pt x="9730" y="20560"/>
                      </a:lnTo>
                      <a:lnTo>
                        <a:pt x="10904" y="19642"/>
                      </a:lnTo>
                      <a:lnTo>
                        <a:pt x="13250" y="20560"/>
                      </a:lnTo>
                      <a:lnTo>
                        <a:pt x="14492" y="15726"/>
                      </a:lnTo>
                      <a:lnTo>
                        <a:pt x="19254" y="15726"/>
                      </a:lnTo>
                      <a:lnTo>
                        <a:pt x="21600" y="16705"/>
                      </a:lnTo>
                      <a:close/>
                    </a:path>
                  </a:pathLst>
                </a:custGeom>
                <a:solidFill>
                  <a:srgbClr val="FAE232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81" name="Freeform 76"/>
                <p:cNvSpPr/>
                <p:nvPr/>
              </p:nvSpPr>
              <p:spPr>
                <a:xfrm>
                  <a:off x="2402098" y="3152862"/>
                  <a:ext cx="188856" cy="1829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9975" y="15498"/>
                      </a:moveTo>
                      <a:lnTo>
                        <a:pt x="21600" y="12301"/>
                      </a:lnTo>
                      <a:lnTo>
                        <a:pt x="18255" y="10848"/>
                      </a:lnTo>
                      <a:lnTo>
                        <a:pt x="18255" y="7652"/>
                      </a:lnTo>
                      <a:lnTo>
                        <a:pt x="16630" y="7652"/>
                      </a:lnTo>
                      <a:lnTo>
                        <a:pt x="11660" y="6199"/>
                      </a:lnTo>
                      <a:lnTo>
                        <a:pt x="11660" y="1550"/>
                      </a:lnTo>
                      <a:lnTo>
                        <a:pt x="8411" y="0"/>
                      </a:lnTo>
                      <a:lnTo>
                        <a:pt x="1625" y="0"/>
                      </a:lnTo>
                      <a:lnTo>
                        <a:pt x="0" y="7652"/>
                      </a:lnTo>
                      <a:lnTo>
                        <a:pt x="3250" y="12301"/>
                      </a:lnTo>
                      <a:lnTo>
                        <a:pt x="8411" y="12301"/>
                      </a:lnTo>
                      <a:lnTo>
                        <a:pt x="11660" y="15498"/>
                      </a:lnTo>
                      <a:lnTo>
                        <a:pt x="11660" y="16951"/>
                      </a:lnTo>
                      <a:lnTo>
                        <a:pt x="10035" y="20050"/>
                      </a:lnTo>
                      <a:lnTo>
                        <a:pt x="15005" y="21600"/>
                      </a:lnTo>
                      <a:lnTo>
                        <a:pt x="16630" y="20050"/>
                      </a:lnTo>
                      <a:lnTo>
                        <a:pt x="19975" y="18597"/>
                      </a:lnTo>
                      <a:lnTo>
                        <a:pt x="19975" y="15498"/>
                      </a:lnTo>
                    </a:path>
                  </a:pathLst>
                </a:custGeom>
                <a:solidFill>
                  <a:srgbClr val="FAE232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82" name="Freeform 78"/>
                <p:cNvSpPr/>
                <p:nvPr/>
              </p:nvSpPr>
              <p:spPr>
                <a:xfrm>
                  <a:off x="2488242" y="3403378"/>
                  <a:ext cx="130875" cy="1054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9139" y="16074"/>
                      </a:moveTo>
                      <a:lnTo>
                        <a:pt x="21600" y="10716"/>
                      </a:lnTo>
                      <a:lnTo>
                        <a:pt x="19139" y="8037"/>
                      </a:lnTo>
                      <a:lnTo>
                        <a:pt x="12030" y="2679"/>
                      </a:lnTo>
                      <a:lnTo>
                        <a:pt x="9706" y="2679"/>
                      </a:lnTo>
                      <a:lnTo>
                        <a:pt x="7382" y="0"/>
                      </a:lnTo>
                      <a:lnTo>
                        <a:pt x="4785" y="0"/>
                      </a:lnTo>
                      <a:lnTo>
                        <a:pt x="0" y="18753"/>
                      </a:lnTo>
                      <a:lnTo>
                        <a:pt x="2324" y="18753"/>
                      </a:lnTo>
                      <a:lnTo>
                        <a:pt x="9706" y="21600"/>
                      </a:lnTo>
                      <a:lnTo>
                        <a:pt x="16815" y="21600"/>
                      </a:lnTo>
                      <a:lnTo>
                        <a:pt x="19139" y="16074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83" name="Freeform 79"/>
                <p:cNvSpPr/>
                <p:nvPr/>
              </p:nvSpPr>
              <p:spPr>
                <a:xfrm>
                  <a:off x="2145321" y="2638648"/>
                  <a:ext cx="887949" cy="8438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2541" y="634"/>
                      </a:moveTo>
                      <a:lnTo>
                        <a:pt x="12199" y="634"/>
                      </a:lnTo>
                      <a:lnTo>
                        <a:pt x="11474" y="1332"/>
                      </a:lnTo>
                      <a:lnTo>
                        <a:pt x="11112" y="1649"/>
                      </a:lnTo>
                      <a:lnTo>
                        <a:pt x="10770" y="1332"/>
                      </a:lnTo>
                      <a:lnTo>
                        <a:pt x="10085" y="1332"/>
                      </a:lnTo>
                      <a:lnTo>
                        <a:pt x="9723" y="1649"/>
                      </a:lnTo>
                      <a:lnTo>
                        <a:pt x="9381" y="1649"/>
                      </a:lnTo>
                      <a:lnTo>
                        <a:pt x="8334" y="2029"/>
                      </a:lnTo>
                      <a:lnTo>
                        <a:pt x="7992" y="2029"/>
                      </a:lnTo>
                      <a:lnTo>
                        <a:pt x="7650" y="1332"/>
                      </a:lnTo>
                      <a:lnTo>
                        <a:pt x="7650" y="0"/>
                      </a:lnTo>
                      <a:lnTo>
                        <a:pt x="7287" y="0"/>
                      </a:lnTo>
                      <a:lnTo>
                        <a:pt x="6945" y="317"/>
                      </a:lnTo>
                      <a:lnTo>
                        <a:pt x="5898" y="634"/>
                      </a:lnTo>
                      <a:lnTo>
                        <a:pt x="4851" y="317"/>
                      </a:lnTo>
                      <a:lnTo>
                        <a:pt x="5214" y="634"/>
                      </a:lnTo>
                      <a:lnTo>
                        <a:pt x="5214" y="1332"/>
                      </a:lnTo>
                      <a:lnTo>
                        <a:pt x="5556" y="1649"/>
                      </a:lnTo>
                      <a:lnTo>
                        <a:pt x="4509" y="2346"/>
                      </a:lnTo>
                      <a:lnTo>
                        <a:pt x="4167" y="2346"/>
                      </a:lnTo>
                      <a:lnTo>
                        <a:pt x="3825" y="2029"/>
                      </a:lnTo>
                      <a:lnTo>
                        <a:pt x="3462" y="1649"/>
                      </a:lnTo>
                      <a:lnTo>
                        <a:pt x="2073" y="1649"/>
                      </a:lnTo>
                      <a:lnTo>
                        <a:pt x="2073" y="2029"/>
                      </a:lnTo>
                      <a:lnTo>
                        <a:pt x="2416" y="2346"/>
                      </a:lnTo>
                      <a:lnTo>
                        <a:pt x="2073" y="2346"/>
                      </a:lnTo>
                      <a:lnTo>
                        <a:pt x="2416" y="3360"/>
                      </a:lnTo>
                      <a:lnTo>
                        <a:pt x="2073" y="4692"/>
                      </a:lnTo>
                      <a:lnTo>
                        <a:pt x="684" y="5389"/>
                      </a:lnTo>
                      <a:lnTo>
                        <a:pt x="0" y="6721"/>
                      </a:lnTo>
                      <a:lnTo>
                        <a:pt x="342" y="7735"/>
                      </a:lnTo>
                      <a:lnTo>
                        <a:pt x="1027" y="8095"/>
                      </a:lnTo>
                      <a:lnTo>
                        <a:pt x="1731" y="7735"/>
                      </a:lnTo>
                      <a:lnTo>
                        <a:pt x="1731" y="8433"/>
                      </a:lnTo>
                      <a:lnTo>
                        <a:pt x="3120" y="8433"/>
                      </a:lnTo>
                      <a:lnTo>
                        <a:pt x="3825" y="7735"/>
                      </a:lnTo>
                      <a:lnTo>
                        <a:pt x="4509" y="7735"/>
                      </a:lnTo>
                      <a:lnTo>
                        <a:pt x="4509" y="8750"/>
                      </a:lnTo>
                      <a:lnTo>
                        <a:pt x="4851" y="9109"/>
                      </a:lnTo>
                      <a:lnTo>
                        <a:pt x="6945" y="9764"/>
                      </a:lnTo>
                      <a:lnTo>
                        <a:pt x="7287" y="10462"/>
                      </a:lnTo>
                      <a:lnTo>
                        <a:pt x="7287" y="10779"/>
                      </a:lnTo>
                      <a:lnTo>
                        <a:pt x="7650" y="11476"/>
                      </a:lnTo>
                      <a:lnTo>
                        <a:pt x="8334" y="11476"/>
                      </a:lnTo>
                      <a:lnTo>
                        <a:pt x="8334" y="11793"/>
                      </a:lnTo>
                      <a:lnTo>
                        <a:pt x="8676" y="12491"/>
                      </a:lnTo>
                      <a:lnTo>
                        <a:pt x="8676" y="14520"/>
                      </a:lnTo>
                      <a:lnTo>
                        <a:pt x="9723" y="14837"/>
                      </a:lnTo>
                      <a:lnTo>
                        <a:pt x="10085" y="14837"/>
                      </a:lnTo>
                      <a:lnTo>
                        <a:pt x="10085" y="15534"/>
                      </a:lnTo>
                      <a:lnTo>
                        <a:pt x="10770" y="15851"/>
                      </a:lnTo>
                      <a:lnTo>
                        <a:pt x="10428" y="16549"/>
                      </a:lnTo>
                      <a:lnTo>
                        <a:pt x="10770" y="16549"/>
                      </a:lnTo>
                      <a:lnTo>
                        <a:pt x="11112" y="17542"/>
                      </a:lnTo>
                      <a:lnTo>
                        <a:pt x="10428" y="17880"/>
                      </a:lnTo>
                      <a:lnTo>
                        <a:pt x="9039" y="19571"/>
                      </a:lnTo>
                      <a:lnTo>
                        <a:pt x="9381" y="19571"/>
                      </a:lnTo>
                      <a:lnTo>
                        <a:pt x="9723" y="19909"/>
                      </a:lnTo>
                      <a:lnTo>
                        <a:pt x="10085" y="19909"/>
                      </a:lnTo>
                      <a:lnTo>
                        <a:pt x="11112" y="20586"/>
                      </a:lnTo>
                      <a:lnTo>
                        <a:pt x="11474" y="20924"/>
                      </a:lnTo>
                      <a:lnTo>
                        <a:pt x="11112" y="21600"/>
                      </a:lnTo>
                      <a:lnTo>
                        <a:pt x="11817" y="20924"/>
                      </a:lnTo>
                      <a:lnTo>
                        <a:pt x="12541" y="20268"/>
                      </a:lnTo>
                      <a:lnTo>
                        <a:pt x="13246" y="18895"/>
                      </a:lnTo>
                      <a:lnTo>
                        <a:pt x="13950" y="18240"/>
                      </a:lnTo>
                      <a:lnTo>
                        <a:pt x="13950" y="16866"/>
                      </a:lnTo>
                      <a:lnTo>
                        <a:pt x="14293" y="16211"/>
                      </a:lnTo>
                      <a:lnTo>
                        <a:pt x="14977" y="15851"/>
                      </a:lnTo>
                      <a:lnTo>
                        <a:pt x="16024" y="15196"/>
                      </a:lnTo>
                      <a:lnTo>
                        <a:pt x="17413" y="15196"/>
                      </a:lnTo>
                      <a:lnTo>
                        <a:pt x="17413" y="14837"/>
                      </a:lnTo>
                      <a:lnTo>
                        <a:pt x="18117" y="14520"/>
                      </a:lnTo>
                      <a:lnTo>
                        <a:pt x="18117" y="14182"/>
                      </a:lnTo>
                      <a:lnTo>
                        <a:pt x="18802" y="13167"/>
                      </a:lnTo>
                      <a:lnTo>
                        <a:pt x="18802" y="12491"/>
                      </a:lnTo>
                      <a:lnTo>
                        <a:pt x="19164" y="12153"/>
                      </a:lnTo>
                      <a:lnTo>
                        <a:pt x="19164" y="9764"/>
                      </a:lnTo>
                      <a:lnTo>
                        <a:pt x="20895" y="7735"/>
                      </a:lnTo>
                      <a:lnTo>
                        <a:pt x="21600" y="6721"/>
                      </a:lnTo>
                      <a:lnTo>
                        <a:pt x="21238" y="5389"/>
                      </a:lnTo>
                      <a:lnTo>
                        <a:pt x="20211" y="5389"/>
                      </a:lnTo>
                      <a:lnTo>
                        <a:pt x="18460" y="4037"/>
                      </a:lnTo>
                      <a:lnTo>
                        <a:pt x="17775" y="4375"/>
                      </a:lnTo>
                      <a:lnTo>
                        <a:pt x="16728" y="4037"/>
                      </a:lnTo>
                      <a:lnTo>
                        <a:pt x="16024" y="4037"/>
                      </a:lnTo>
                      <a:lnTo>
                        <a:pt x="16024" y="3360"/>
                      </a:lnTo>
                      <a:lnTo>
                        <a:pt x="15682" y="3360"/>
                      </a:lnTo>
                      <a:lnTo>
                        <a:pt x="14293" y="3043"/>
                      </a:lnTo>
                      <a:lnTo>
                        <a:pt x="13950" y="3360"/>
                      </a:lnTo>
                      <a:lnTo>
                        <a:pt x="13950" y="2663"/>
                      </a:lnTo>
                      <a:lnTo>
                        <a:pt x="12904" y="2663"/>
                      </a:lnTo>
                      <a:lnTo>
                        <a:pt x="12904" y="3360"/>
                      </a:lnTo>
                      <a:lnTo>
                        <a:pt x="12541" y="3043"/>
                      </a:lnTo>
                      <a:lnTo>
                        <a:pt x="12199" y="3360"/>
                      </a:lnTo>
                      <a:lnTo>
                        <a:pt x="12541" y="2663"/>
                      </a:lnTo>
                      <a:lnTo>
                        <a:pt x="13246" y="2029"/>
                      </a:lnTo>
                      <a:lnTo>
                        <a:pt x="13246" y="1649"/>
                      </a:lnTo>
                      <a:lnTo>
                        <a:pt x="12904" y="1649"/>
                      </a:lnTo>
                      <a:lnTo>
                        <a:pt x="12541" y="634"/>
                      </a:lnTo>
                      <a:close/>
                    </a:path>
                  </a:pathLst>
                </a:custGeom>
                <a:solidFill>
                  <a:srgbClr val="FAE232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84" name="Freeform 80"/>
                <p:cNvSpPr/>
                <p:nvPr/>
              </p:nvSpPr>
              <p:spPr>
                <a:xfrm>
                  <a:off x="2590952" y="2620519"/>
                  <a:ext cx="56326" cy="791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8225"/>
                      </a:moveTo>
                      <a:lnTo>
                        <a:pt x="5322" y="21600"/>
                      </a:lnTo>
                      <a:lnTo>
                        <a:pt x="10957" y="18225"/>
                      </a:lnTo>
                      <a:lnTo>
                        <a:pt x="21600" y="10800"/>
                      </a:lnTo>
                      <a:lnTo>
                        <a:pt x="0" y="0"/>
                      </a:lnTo>
                      <a:lnTo>
                        <a:pt x="0" y="18225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85" name="Freeform 81"/>
                <p:cNvSpPr/>
                <p:nvPr/>
              </p:nvSpPr>
              <p:spPr>
                <a:xfrm>
                  <a:off x="2504807" y="2620519"/>
                  <a:ext cx="86146" cy="791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8225"/>
                      </a:moveTo>
                      <a:lnTo>
                        <a:pt x="21600" y="0"/>
                      </a:lnTo>
                      <a:lnTo>
                        <a:pt x="7269" y="0"/>
                      </a:lnTo>
                      <a:lnTo>
                        <a:pt x="0" y="7425"/>
                      </a:lnTo>
                      <a:lnTo>
                        <a:pt x="7269" y="21600"/>
                      </a:lnTo>
                      <a:lnTo>
                        <a:pt x="10800" y="21600"/>
                      </a:lnTo>
                      <a:lnTo>
                        <a:pt x="14331" y="18225"/>
                      </a:lnTo>
                      <a:lnTo>
                        <a:pt x="21600" y="18225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86" name="Freeform 82"/>
                <p:cNvSpPr/>
                <p:nvPr/>
              </p:nvSpPr>
              <p:spPr>
                <a:xfrm>
                  <a:off x="2431916" y="2572723"/>
                  <a:ext cx="99399" cy="1450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6248" y="0"/>
                      </a:moveTo>
                      <a:lnTo>
                        <a:pt x="12317" y="1831"/>
                      </a:lnTo>
                      <a:lnTo>
                        <a:pt x="12317" y="4027"/>
                      </a:lnTo>
                      <a:lnTo>
                        <a:pt x="15352" y="4027"/>
                      </a:lnTo>
                      <a:lnTo>
                        <a:pt x="21600" y="7688"/>
                      </a:lnTo>
                      <a:lnTo>
                        <a:pt x="15352" y="11715"/>
                      </a:lnTo>
                      <a:lnTo>
                        <a:pt x="21600" y="19403"/>
                      </a:lnTo>
                      <a:lnTo>
                        <a:pt x="12317" y="21600"/>
                      </a:lnTo>
                      <a:lnTo>
                        <a:pt x="9283" y="21600"/>
                      </a:lnTo>
                      <a:lnTo>
                        <a:pt x="6248" y="17573"/>
                      </a:lnTo>
                      <a:lnTo>
                        <a:pt x="6248" y="9885"/>
                      </a:lnTo>
                      <a:lnTo>
                        <a:pt x="3035" y="9885"/>
                      </a:lnTo>
                      <a:lnTo>
                        <a:pt x="0" y="7688"/>
                      </a:lnTo>
                      <a:lnTo>
                        <a:pt x="0" y="4027"/>
                      </a:lnTo>
                      <a:lnTo>
                        <a:pt x="3035" y="4027"/>
                      </a:lnTo>
                      <a:lnTo>
                        <a:pt x="3035" y="1831"/>
                      </a:lnTo>
                      <a:lnTo>
                        <a:pt x="6248" y="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87" name="Freeform 83"/>
                <p:cNvSpPr/>
                <p:nvPr/>
              </p:nvSpPr>
              <p:spPr>
                <a:xfrm>
                  <a:off x="2158575" y="2493613"/>
                  <a:ext cx="303162" cy="2373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7200"/>
                      </a:moveTo>
                      <a:lnTo>
                        <a:pt x="20535" y="8325"/>
                      </a:lnTo>
                      <a:lnTo>
                        <a:pt x="20535" y="9675"/>
                      </a:lnTo>
                      <a:lnTo>
                        <a:pt x="19529" y="9675"/>
                      </a:lnTo>
                      <a:lnTo>
                        <a:pt x="19529" y="11925"/>
                      </a:lnTo>
                      <a:lnTo>
                        <a:pt x="20535" y="13275"/>
                      </a:lnTo>
                      <a:lnTo>
                        <a:pt x="19529" y="14400"/>
                      </a:lnTo>
                      <a:lnTo>
                        <a:pt x="16452" y="15525"/>
                      </a:lnTo>
                      <a:lnTo>
                        <a:pt x="13256" y="14400"/>
                      </a:lnTo>
                      <a:lnTo>
                        <a:pt x="14321" y="15525"/>
                      </a:lnTo>
                      <a:lnTo>
                        <a:pt x="14321" y="18000"/>
                      </a:lnTo>
                      <a:lnTo>
                        <a:pt x="15445" y="19125"/>
                      </a:lnTo>
                      <a:lnTo>
                        <a:pt x="12250" y="21600"/>
                      </a:lnTo>
                      <a:lnTo>
                        <a:pt x="11244" y="21600"/>
                      </a:lnTo>
                      <a:lnTo>
                        <a:pt x="10238" y="20475"/>
                      </a:lnTo>
                      <a:lnTo>
                        <a:pt x="9173" y="19125"/>
                      </a:lnTo>
                      <a:lnTo>
                        <a:pt x="9173" y="16875"/>
                      </a:lnTo>
                      <a:lnTo>
                        <a:pt x="8167" y="14400"/>
                      </a:lnTo>
                      <a:lnTo>
                        <a:pt x="9173" y="10800"/>
                      </a:lnTo>
                      <a:lnTo>
                        <a:pt x="6095" y="10800"/>
                      </a:lnTo>
                      <a:lnTo>
                        <a:pt x="5089" y="9675"/>
                      </a:lnTo>
                      <a:lnTo>
                        <a:pt x="2012" y="9675"/>
                      </a:lnTo>
                      <a:lnTo>
                        <a:pt x="1006" y="8325"/>
                      </a:lnTo>
                      <a:lnTo>
                        <a:pt x="1006" y="7200"/>
                      </a:lnTo>
                      <a:lnTo>
                        <a:pt x="0" y="4725"/>
                      </a:lnTo>
                      <a:lnTo>
                        <a:pt x="1006" y="2475"/>
                      </a:lnTo>
                      <a:lnTo>
                        <a:pt x="2012" y="1125"/>
                      </a:lnTo>
                      <a:lnTo>
                        <a:pt x="3077" y="2475"/>
                      </a:lnTo>
                      <a:lnTo>
                        <a:pt x="2012" y="3600"/>
                      </a:lnTo>
                      <a:lnTo>
                        <a:pt x="2012" y="6075"/>
                      </a:lnTo>
                      <a:lnTo>
                        <a:pt x="3077" y="4725"/>
                      </a:lnTo>
                      <a:lnTo>
                        <a:pt x="3077" y="2475"/>
                      </a:lnTo>
                      <a:lnTo>
                        <a:pt x="5089" y="1125"/>
                      </a:lnTo>
                      <a:lnTo>
                        <a:pt x="5089" y="0"/>
                      </a:lnTo>
                      <a:lnTo>
                        <a:pt x="5089" y="1125"/>
                      </a:lnTo>
                      <a:lnTo>
                        <a:pt x="8167" y="1125"/>
                      </a:lnTo>
                      <a:lnTo>
                        <a:pt x="8167" y="2475"/>
                      </a:lnTo>
                      <a:lnTo>
                        <a:pt x="11244" y="2475"/>
                      </a:lnTo>
                      <a:lnTo>
                        <a:pt x="13256" y="3600"/>
                      </a:lnTo>
                      <a:lnTo>
                        <a:pt x="15445" y="2475"/>
                      </a:lnTo>
                      <a:lnTo>
                        <a:pt x="16452" y="2475"/>
                      </a:lnTo>
                      <a:lnTo>
                        <a:pt x="17458" y="3600"/>
                      </a:lnTo>
                      <a:lnTo>
                        <a:pt x="19529" y="4725"/>
                      </a:lnTo>
                      <a:lnTo>
                        <a:pt x="19529" y="7200"/>
                      </a:lnTo>
                      <a:lnTo>
                        <a:pt x="20535" y="6075"/>
                      </a:lnTo>
                      <a:lnTo>
                        <a:pt x="21600" y="7200"/>
                      </a:lnTo>
                      <a:close/>
                    </a:path>
                  </a:pathLst>
                </a:custGeom>
                <a:solidFill>
                  <a:srgbClr val="FAE232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88" name="Freeform 84"/>
                <p:cNvSpPr/>
                <p:nvPr/>
              </p:nvSpPr>
              <p:spPr>
                <a:xfrm>
                  <a:off x="1169573" y="2023897"/>
                  <a:ext cx="674245" cy="4087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4250" y="8344"/>
                      </a:moveTo>
                      <a:lnTo>
                        <a:pt x="13799" y="9735"/>
                      </a:lnTo>
                      <a:lnTo>
                        <a:pt x="13799" y="12517"/>
                      </a:lnTo>
                      <a:lnTo>
                        <a:pt x="14250" y="13256"/>
                      </a:lnTo>
                      <a:lnTo>
                        <a:pt x="14250" y="13907"/>
                      </a:lnTo>
                      <a:lnTo>
                        <a:pt x="15178" y="16689"/>
                      </a:lnTo>
                      <a:lnTo>
                        <a:pt x="16558" y="17428"/>
                      </a:lnTo>
                      <a:lnTo>
                        <a:pt x="17938" y="16689"/>
                      </a:lnTo>
                      <a:lnTo>
                        <a:pt x="18389" y="16689"/>
                      </a:lnTo>
                      <a:lnTo>
                        <a:pt x="18840" y="15994"/>
                      </a:lnTo>
                      <a:lnTo>
                        <a:pt x="19291" y="13907"/>
                      </a:lnTo>
                      <a:lnTo>
                        <a:pt x="19769" y="13907"/>
                      </a:lnTo>
                      <a:lnTo>
                        <a:pt x="21122" y="13256"/>
                      </a:lnTo>
                      <a:lnTo>
                        <a:pt x="21600" y="13907"/>
                      </a:lnTo>
                      <a:lnTo>
                        <a:pt x="21122" y="16689"/>
                      </a:lnTo>
                      <a:lnTo>
                        <a:pt x="21122" y="17428"/>
                      </a:lnTo>
                      <a:lnTo>
                        <a:pt x="20671" y="16689"/>
                      </a:lnTo>
                      <a:lnTo>
                        <a:pt x="20220" y="17428"/>
                      </a:lnTo>
                      <a:lnTo>
                        <a:pt x="18840" y="17428"/>
                      </a:lnTo>
                      <a:lnTo>
                        <a:pt x="18389" y="18080"/>
                      </a:lnTo>
                      <a:lnTo>
                        <a:pt x="19291" y="19514"/>
                      </a:lnTo>
                      <a:lnTo>
                        <a:pt x="18389" y="19514"/>
                      </a:lnTo>
                      <a:lnTo>
                        <a:pt x="17938" y="21600"/>
                      </a:lnTo>
                      <a:lnTo>
                        <a:pt x="16558" y="19514"/>
                      </a:lnTo>
                      <a:lnTo>
                        <a:pt x="15629" y="19514"/>
                      </a:lnTo>
                      <a:lnTo>
                        <a:pt x="15178" y="20166"/>
                      </a:lnTo>
                      <a:lnTo>
                        <a:pt x="13799" y="19514"/>
                      </a:lnTo>
                      <a:lnTo>
                        <a:pt x="11516" y="18080"/>
                      </a:lnTo>
                      <a:lnTo>
                        <a:pt x="11039" y="17428"/>
                      </a:lnTo>
                      <a:lnTo>
                        <a:pt x="9686" y="17428"/>
                      </a:lnTo>
                      <a:lnTo>
                        <a:pt x="8757" y="15994"/>
                      </a:lnTo>
                      <a:lnTo>
                        <a:pt x="8306" y="14603"/>
                      </a:lnTo>
                      <a:lnTo>
                        <a:pt x="8757" y="13907"/>
                      </a:lnTo>
                      <a:lnTo>
                        <a:pt x="8306" y="12517"/>
                      </a:lnTo>
                      <a:lnTo>
                        <a:pt x="6475" y="9083"/>
                      </a:lnTo>
                      <a:lnTo>
                        <a:pt x="5493" y="8344"/>
                      </a:lnTo>
                      <a:lnTo>
                        <a:pt x="5493" y="7649"/>
                      </a:lnTo>
                      <a:lnTo>
                        <a:pt x="4591" y="6258"/>
                      </a:lnTo>
                      <a:lnTo>
                        <a:pt x="4591" y="5563"/>
                      </a:lnTo>
                      <a:lnTo>
                        <a:pt x="4113" y="5563"/>
                      </a:lnTo>
                      <a:lnTo>
                        <a:pt x="3662" y="4172"/>
                      </a:lnTo>
                      <a:lnTo>
                        <a:pt x="2733" y="1391"/>
                      </a:lnTo>
                      <a:lnTo>
                        <a:pt x="2282" y="1391"/>
                      </a:lnTo>
                      <a:lnTo>
                        <a:pt x="1380" y="739"/>
                      </a:lnTo>
                      <a:lnTo>
                        <a:pt x="1831" y="2825"/>
                      </a:lnTo>
                      <a:lnTo>
                        <a:pt x="4113" y="7649"/>
                      </a:lnTo>
                      <a:lnTo>
                        <a:pt x="4591" y="10431"/>
                      </a:lnTo>
                      <a:lnTo>
                        <a:pt x="5042" y="10431"/>
                      </a:lnTo>
                      <a:lnTo>
                        <a:pt x="5493" y="11169"/>
                      </a:lnTo>
                      <a:lnTo>
                        <a:pt x="5042" y="11821"/>
                      </a:lnTo>
                      <a:lnTo>
                        <a:pt x="4591" y="11169"/>
                      </a:lnTo>
                      <a:lnTo>
                        <a:pt x="3211" y="9735"/>
                      </a:lnTo>
                      <a:lnTo>
                        <a:pt x="3662" y="9083"/>
                      </a:lnTo>
                      <a:lnTo>
                        <a:pt x="3211" y="7649"/>
                      </a:lnTo>
                      <a:lnTo>
                        <a:pt x="1831" y="6997"/>
                      </a:lnTo>
                      <a:lnTo>
                        <a:pt x="1380" y="5563"/>
                      </a:lnTo>
                      <a:lnTo>
                        <a:pt x="1831" y="6258"/>
                      </a:lnTo>
                      <a:lnTo>
                        <a:pt x="2282" y="4911"/>
                      </a:lnTo>
                      <a:lnTo>
                        <a:pt x="902" y="3477"/>
                      </a:lnTo>
                      <a:lnTo>
                        <a:pt x="0" y="0"/>
                      </a:lnTo>
                      <a:lnTo>
                        <a:pt x="1380" y="0"/>
                      </a:lnTo>
                      <a:lnTo>
                        <a:pt x="4113" y="1391"/>
                      </a:lnTo>
                      <a:lnTo>
                        <a:pt x="7828" y="739"/>
                      </a:lnTo>
                      <a:lnTo>
                        <a:pt x="8757" y="2086"/>
                      </a:lnTo>
                      <a:lnTo>
                        <a:pt x="8757" y="3477"/>
                      </a:lnTo>
                      <a:lnTo>
                        <a:pt x="9686" y="4172"/>
                      </a:lnTo>
                      <a:lnTo>
                        <a:pt x="10137" y="4172"/>
                      </a:lnTo>
                      <a:lnTo>
                        <a:pt x="10588" y="3477"/>
                      </a:lnTo>
                      <a:lnTo>
                        <a:pt x="11039" y="3477"/>
                      </a:lnTo>
                      <a:lnTo>
                        <a:pt x="12870" y="7649"/>
                      </a:lnTo>
                      <a:lnTo>
                        <a:pt x="14250" y="8344"/>
                      </a:lnTo>
                      <a:close/>
                    </a:path>
                  </a:pathLst>
                </a:custGeom>
                <a:solidFill>
                  <a:srgbClr val="FAE232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457200"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89" name="Freeform 85"/>
                <p:cNvSpPr/>
                <p:nvPr/>
              </p:nvSpPr>
              <p:spPr>
                <a:xfrm>
                  <a:off x="1729511" y="2353522"/>
                  <a:ext cx="86145" cy="922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8035" y="9341"/>
                      </a:moveTo>
                      <a:lnTo>
                        <a:pt x="21600" y="12259"/>
                      </a:lnTo>
                      <a:lnTo>
                        <a:pt x="14470" y="18681"/>
                      </a:lnTo>
                      <a:lnTo>
                        <a:pt x="10695" y="21600"/>
                      </a:lnTo>
                      <a:lnTo>
                        <a:pt x="0" y="18681"/>
                      </a:lnTo>
                      <a:lnTo>
                        <a:pt x="3565" y="9341"/>
                      </a:lnTo>
                      <a:lnTo>
                        <a:pt x="10695" y="9341"/>
                      </a:lnTo>
                      <a:lnTo>
                        <a:pt x="3565" y="2919"/>
                      </a:lnTo>
                      <a:lnTo>
                        <a:pt x="7130" y="0"/>
                      </a:lnTo>
                      <a:lnTo>
                        <a:pt x="18035" y="0"/>
                      </a:lnTo>
                      <a:lnTo>
                        <a:pt x="18035" y="9341"/>
                      </a:lnTo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90" name="Freeform 86"/>
                <p:cNvSpPr/>
                <p:nvPr/>
              </p:nvSpPr>
              <p:spPr>
                <a:xfrm>
                  <a:off x="1789148" y="2406263"/>
                  <a:ext cx="140814" cy="52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4320" y="0"/>
                      </a:moveTo>
                      <a:lnTo>
                        <a:pt x="15120" y="0"/>
                      </a:lnTo>
                      <a:lnTo>
                        <a:pt x="21600" y="5143"/>
                      </a:lnTo>
                      <a:lnTo>
                        <a:pt x="17280" y="11314"/>
                      </a:lnTo>
                      <a:lnTo>
                        <a:pt x="8767" y="21600"/>
                      </a:lnTo>
                      <a:lnTo>
                        <a:pt x="6480" y="21600"/>
                      </a:lnTo>
                      <a:lnTo>
                        <a:pt x="6480" y="16457"/>
                      </a:lnTo>
                      <a:lnTo>
                        <a:pt x="0" y="11314"/>
                      </a:lnTo>
                      <a:lnTo>
                        <a:pt x="4320" y="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91" name="Freeform 87"/>
                <p:cNvSpPr/>
                <p:nvPr/>
              </p:nvSpPr>
              <p:spPr>
                <a:xfrm>
                  <a:off x="1772581" y="2432633"/>
                  <a:ext cx="59640" cy="263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6085" y="0"/>
                      </a:moveTo>
                      <a:lnTo>
                        <a:pt x="0" y="10800"/>
                      </a:lnTo>
                      <a:lnTo>
                        <a:pt x="6085" y="21600"/>
                      </a:lnTo>
                      <a:lnTo>
                        <a:pt x="21600" y="21600"/>
                      </a:lnTo>
                      <a:lnTo>
                        <a:pt x="21600" y="10800"/>
                      </a:lnTo>
                      <a:lnTo>
                        <a:pt x="6085" y="0"/>
                      </a:lnTo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92" name="Freeform 88"/>
                <p:cNvSpPr/>
                <p:nvPr/>
              </p:nvSpPr>
              <p:spPr>
                <a:xfrm>
                  <a:off x="1843818" y="2419448"/>
                  <a:ext cx="86145" cy="922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21600" y="3411"/>
                      </a:lnTo>
                      <a:lnTo>
                        <a:pt x="18035" y="18189"/>
                      </a:lnTo>
                      <a:lnTo>
                        <a:pt x="21600" y="21600"/>
                      </a:lnTo>
                      <a:lnTo>
                        <a:pt x="18035" y="21600"/>
                      </a:lnTo>
                      <a:lnTo>
                        <a:pt x="7130" y="18189"/>
                      </a:lnTo>
                      <a:lnTo>
                        <a:pt x="0" y="12505"/>
                      </a:lnTo>
                      <a:lnTo>
                        <a:pt x="0" y="9095"/>
                      </a:lnTo>
                      <a:lnTo>
                        <a:pt x="14470" y="3411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CACACA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93" name="Freeform 89"/>
                <p:cNvSpPr/>
                <p:nvPr/>
              </p:nvSpPr>
              <p:spPr>
                <a:xfrm>
                  <a:off x="1875292" y="2498557"/>
                  <a:ext cx="71236" cy="659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lnTo>
                        <a:pt x="21600" y="12800"/>
                      </a:lnTo>
                      <a:lnTo>
                        <a:pt x="17131" y="8800"/>
                      </a:lnTo>
                      <a:lnTo>
                        <a:pt x="17131" y="4800"/>
                      </a:lnTo>
                      <a:lnTo>
                        <a:pt x="12910" y="4800"/>
                      </a:lnTo>
                      <a:lnTo>
                        <a:pt x="0" y="0"/>
                      </a:lnTo>
                      <a:lnTo>
                        <a:pt x="0" y="8800"/>
                      </a:lnTo>
                      <a:lnTo>
                        <a:pt x="4469" y="12800"/>
                      </a:lnTo>
                      <a:lnTo>
                        <a:pt x="8690" y="8800"/>
                      </a:lnTo>
                      <a:lnTo>
                        <a:pt x="12910" y="17600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CACACA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94" name="Freeform 90"/>
                <p:cNvSpPr/>
                <p:nvPr/>
              </p:nvSpPr>
              <p:spPr>
                <a:xfrm>
                  <a:off x="1946527" y="2538112"/>
                  <a:ext cx="69579" cy="527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13114" y="15709"/>
                      </a:lnTo>
                      <a:lnTo>
                        <a:pt x="13114" y="21600"/>
                      </a:lnTo>
                      <a:lnTo>
                        <a:pt x="17743" y="15709"/>
                      </a:lnTo>
                      <a:lnTo>
                        <a:pt x="13114" y="10800"/>
                      </a:lnTo>
                      <a:lnTo>
                        <a:pt x="21600" y="5891"/>
                      </a:lnTo>
                      <a:lnTo>
                        <a:pt x="17743" y="0"/>
                      </a:lnTo>
                      <a:lnTo>
                        <a:pt x="8743" y="5891"/>
                      </a:lnTo>
                      <a:lnTo>
                        <a:pt x="4371" y="5891"/>
                      </a:lnTo>
                      <a:lnTo>
                        <a:pt x="0" y="0"/>
                      </a:lnTo>
                      <a:lnTo>
                        <a:pt x="0" y="10800"/>
                      </a:lnTo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95" name="Freeform 91"/>
                <p:cNvSpPr/>
                <p:nvPr/>
              </p:nvSpPr>
              <p:spPr>
                <a:xfrm>
                  <a:off x="2017761" y="2538112"/>
                  <a:ext cx="57983" cy="527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6278" y="5891"/>
                      </a:moveTo>
                      <a:lnTo>
                        <a:pt x="21600" y="10800"/>
                      </a:lnTo>
                      <a:lnTo>
                        <a:pt x="16278" y="15709"/>
                      </a:lnTo>
                      <a:lnTo>
                        <a:pt x="16278" y="21600"/>
                      </a:lnTo>
                      <a:lnTo>
                        <a:pt x="10957" y="10800"/>
                      </a:lnTo>
                      <a:lnTo>
                        <a:pt x="0" y="5891"/>
                      </a:lnTo>
                      <a:lnTo>
                        <a:pt x="0" y="0"/>
                      </a:lnTo>
                      <a:lnTo>
                        <a:pt x="10957" y="0"/>
                      </a:lnTo>
                      <a:lnTo>
                        <a:pt x="16278" y="5891"/>
                      </a:lnTo>
                    </a:path>
                  </a:pathLst>
                </a:custGeom>
                <a:solidFill>
                  <a:srgbClr val="FAE232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96" name="Freeform 92"/>
                <p:cNvSpPr/>
                <p:nvPr/>
              </p:nvSpPr>
              <p:spPr>
                <a:xfrm>
                  <a:off x="2002852" y="2538112"/>
                  <a:ext cx="14910" cy="131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lnTo>
                        <a:pt x="21600" y="0"/>
                      </a:lnTo>
                      <a:lnTo>
                        <a:pt x="0" y="0"/>
                      </a:lnTo>
                      <a:lnTo>
                        <a:pt x="21600" y="21600"/>
                      </a:lnTo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97" name="Freeform 93"/>
                <p:cNvSpPr/>
                <p:nvPr/>
              </p:nvSpPr>
              <p:spPr>
                <a:xfrm>
                  <a:off x="6783855" y="2739183"/>
                  <a:ext cx="226957" cy="1845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6240"/>
                      </a:moveTo>
                      <a:lnTo>
                        <a:pt x="21600" y="21600"/>
                      </a:lnTo>
                      <a:lnTo>
                        <a:pt x="18851" y="18432"/>
                      </a:lnTo>
                      <a:lnTo>
                        <a:pt x="14845" y="20064"/>
                      </a:lnTo>
                      <a:lnTo>
                        <a:pt x="16180" y="16992"/>
                      </a:lnTo>
                      <a:lnTo>
                        <a:pt x="14845" y="13824"/>
                      </a:lnTo>
                      <a:lnTo>
                        <a:pt x="5341" y="7776"/>
                      </a:lnTo>
                      <a:lnTo>
                        <a:pt x="4084" y="9216"/>
                      </a:lnTo>
                      <a:lnTo>
                        <a:pt x="4084" y="7776"/>
                      </a:lnTo>
                      <a:lnTo>
                        <a:pt x="2749" y="6240"/>
                      </a:lnTo>
                      <a:lnTo>
                        <a:pt x="5341" y="6240"/>
                      </a:lnTo>
                      <a:lnTo>
                        <a:pt x="6676" y="4608"/>
                      </a:lnTo>
                      <a:lnTo>
                        <a:pt x="2749" y="4608"/>
                      </a:lnTo>
                      <a:lnTo>
                        <a:pt x="1414" y="3168"/>
                      </a:lnTo>
                      <a:lnTo>
                        <a:pt x="0" y="3168"/>
                      </a:lnTo>
                      <a:lnTo>
                        <a:pt x="2749" y="0"/>
                      </a:lnTo>
                      <a:lnTo>
                        <a:pt x="4084" y="0"/>
                      </a:lnTo>
                      <a:lnTo>
                        <a:pt x="6676" y="1728"/>
                      </a:lnTo>
                      <a:lnTo>
                        <a:pt x="6676" y="4608"/>
                      </a:lnTo>
                      <a:lnTo>
                        <a:pt x="9347" y="7776"/>
                      </a:lnTo>
                      <a:lnTo>
                        <a:pt x="12096" y="4608"/>
                      </a:lnTo>
                      <a:lnTo>
                        <a:pt x="14845" y="3168"/>
                      </a:lnTo>
                      <a:lnTo>
                        <a:pt x="21600" y="6240"/>
                      </a:lnTo>
                      <a:close/>
                    </a:path>
                  </a:pathLst>
                </a:custGeom>
                <a:solidFill>
                  <a:srgbClr val="FAE232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98" name="Freeform 94"/>
                <p:cNvSpPr/>
                <p:nvPr/>
              </p:nvSpPr>
              <p:spPr>
                <a:xfrm>
                  <a:off x="7010811" y="2791924"/>
                  <a:ext cx="217019" cy="1714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6615"/>
                      </a:moveTo>
                      <a:lnTo>
                        <a:pt x="0" y="0"/>
                      </a:lnTo>
                      <a:lnTo>
                        <a:pt x="5710" y="1662"/>
                      </a:lnTo>
                      <a:lnTo>
                        <a:pt x="10014" y="4985"/>
                      </a:lnTo>
                      <a:lnTo>
                        <a:pt x="10014" y="6646"/>
                      </a:lnTo>
                      <a:lnTo>
                        <a:pt x="15890" y="9969"/>
                      </a:lnTo>
                      <a:lnTo>
                        <a:pt x="12993" y="11631"/>
                      </a:lnTo>
                      <a:lnTo>
                        <a:pt x="14483" y="11631"/>
                      </a:lnTo>
                      <a:lnTo>
                        <a:pt x="15890" y="13188"/>
                      </a:lnTo>
                      <a:lnTo>
                        <a:pt x="17297" y="16615"/>
                      </a:lnTo>
                      <a:lnTo>
                        <a:pt x="18703" y="16615"/>
                      </a:lnTo>
                      <a:lnTo>
                        <a:pt x="18703" y="18173"/>
                      </a:lnTo>
                      <a:lnTo>
                        <a:pt x="21600" y="19938"/>
                      </a:lnTo>
                      <a:lnTo>
                        <a:pt x="21600" y="21600"/>
                      </a:lnTo>
                      <a:lnTo>
                        <a:pt x="14483" y="19938"/>
                      </a:lnTo>
                      <a:lnTo>
                        <a:pt x="11586" y="13188"/>
                      </a:lnTo>
                      <a:lnTo>
                        <a:pt x="7117" y="13188"/>
                      </a:lnTo>
                      <a:lnTo>
                        <a:pt x="4303" y="14954"/>
                      </a:lnTo>
                      <a:lnTo>
                        <a:pt x="5710" y="16615"/>
                      </a:lnTo>
                      <a:lnTo>
                        <a:pt x="0" y="16615"/>
                      </a:lnTo>
                      <a:close/>
                    </a:path>
                  </a:pathLst>
                </a:custGeom>
                <a:solidFill>
                  <a:srgbClr val="CACACA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99" name="Freeform 95"/>
                <p:cNvSpPr/>
                <p:nvPr/>
              </p:nvSpPr>
              <p:spPr>
                <a:xfrm>
                  <a:off x="6379640" y="2963329"/>
                  <a:ext cx="919424" cy="6592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52" y="17253"/>
                      </a:moveTo>
                      <a:lnTo>
                        <a:pt x="2045" y="18117"/>
                      </a:lnTo>
                      <a:lnTo>
                        <a:pt x="2727" y="18117"/>
                      </a:lnTo>
                      <a:lnTo>
                        <a:pt x="3740" y="16821"/>
                      </a:lnTo>
                      <a:lnTo>
                        <a:pt x="5415" y="16821"/>
                      </a:lnTo>
                      <a:lnTo>
                        <a:pt x="5746" y="16416"/>
                      </a:lnTo>
                      <a:lnTo>
                        <a:pt x="7109" y="15525"/>
                      </a:lnTo>
                      <a:lnTo>
                        <a:pt x="9797" y="15120"/>
                      </a:lnTo>
                      <a:lnTo>
                        <a:pt x="11180" y="15957"/>
                      </a:lnTo>
                      <a:lnTo>
                        <a:pt x="11180" y="16416"/>
                      </a:lnTo>
                      <a:lnTo>
                        <a:pt x="11511" y="16416"/>
                      </a:lnTo>
                      <a:lnTo>
                        <a:pt x="12193" y="18117"/>
                      </a:lnTo>
                      <a:lnTo>
                        <a:pt x="13186" y="15957"/>
                      </a:lnTo>
                      <a:lnTo>
                        <a:pt x="13186" y="16821"/>
                      </a:lnTo>
                      <a:lnTo>
                        <a:pt x="12855" y="18117"/>
                      </a:lnTo>
                      <a:lnTo>
                        <a:pt x="13186" y="18117"/>
                      </a:lnTo>
                      <a:lnTo>
                        <a:pt x="13186" y="17253"/>
                      </a:lnTo>
                      <a:lnTo>
                        <a:pt x="13537" y="18117"/>
                      </a:lnTo>
                      <a:lnTo>
                        <a:pt x="13186" y="18549"/>
                      </a:lnTo>
                      <a:lnTo>
                        <a:pt x="13868" y="18549"/>
                      </a:lnTo>
                      <a:lnTo>
                        <a:pt x="14199" y="19413"/>
                      </a:lnTo>
                      <a:lnTo>
                        <a:pt x="14199" y="19845"/>
                      </a:lnTo>
                      <a:lnTo>
                        <a:pt x="14549" y="20304"/>
                      </a:lnTo>
                      <a:lnTo>
                        <a:pt x="15212" y="20709"/>
                      </a:lnTo>
                      <a:lnTo>
                        <a:pt x="15893" y="20709"/>
                      </a:lnTo>
                      <a:lnTo>
                        <a:pt x="16224" y="21141"/>
                      </a:lnTo>
                      <a:lnTo>
                        <a:pt x="16906" y="20304"/>
                      </a:lnTo>
                      <a:lnTo>
                        <a:pt x="16906" y="20709"/>
                      </a:lnTo>
                      <a:lnTo>
                        <a:pt x="17237" y="20709"/>
                      </a:lnTo>
                      <a:lnTo>
                        <a:pt x="17237" y="21141"/>
                      </a:lnTo>
                      <a:lnTo>
                        <a:pt x="17899" y="21600"/>
                      </a:lnTo>
                      <a:lnTo>
                        <a:pt x="18581" y="20304"/>
                      </a:lnTo>
                      <a:lnTo>
                        <a:pt x="19594" y="20304"/>
                      </a:lnTo>
                      <a:lnTo>
                        <a:pt x="19925" y="18549"/>
                      </a:lnTo>
                      <a:lnTo>
                        <a:pt x="21269" y="14661"/>
                      </a:lnTo>
                      <a:lnTo>
                        <a:pt x="21600" y="12933"/>
                      </a:lnTo>
                      <a:lnTo>
                        <a:pt x="21269" y="10773"/>
                      </a:lnTo>
                      <a:lnTo>
                        <a:pt x="20607" y="9477"/>
                      </a:lnTo>
                      <a:lnTo>
                        <a:pt x="20256" y="9072"/>
                      </a:lnTo>
                      <a:lnTo>
                        <a:pt x="19925" y="8181"/>
                      </a:lnTo>
                      <a:lnTo>
                        <a:pt x="19594" y="7776"/>
                      </a:lnTo>
                      <a:lnTo>
                        <a:pt x="19594" y="8181"/>
                      </a:lnTo>
                      <a:lnTo>
                        <a:pt x="18912" y="6885"/>
                      </a:lnTo>
                      <a:lnTo>
                        <a:pt x="17899" y="5589"/>
                      </a:lnTo>
                      <a:lnTo>
                        <a:pt x="17568" y="4293"/>
                      </a:lnTo>
                      <a:lnTo>
                        <a:pt x="17237" y="3888"/>
                      </a:lnTo>
                      <a:lnTo>
                        <a:pt x="17237" y="2997"/>
                      </a:lnTo>
                      <a:lnTo>
                        <a:pt x="16906" y="2592"/>
                      </a:lnTo>
                      <a:lnTo>
                        <a:pt x="16224" y="2592"/>
                      </a:lnTo>
                      <a:lnTo>
                        <a:pt x="15893" y="0"/>
                      </a:lnTo>
                      <a:lnTo>
                        <a:pt x="15543" y="0"/>
                      </a:lnTo>
                      <a:lnTo>
                        <a:pt x="15212" y="864"/>
                      </a:lnTo>
                      <a:lnTo>
                        <a:pt x="15212" y="2997"/>
                      </a:lnTo>
                      <a:lnTo>
                        <a:pt x="14880" y="4752"/>
                      </a:lnTo>
                      <a:lnTo>
                        <a:pt x="14199" y="4752"/>
                      </a:lnTo>
                      <a:lnTo>
                        <a:pt x="12855" y="3456"/>
                      </a:lnTo>
                      <a:lnTo>
                        <a:pt x="12524" y="3456"/>
                      </a:lnTo>
                      <a:lnTo>
                        <a:pt x="12524" y="2997"/>
                      </a:lnTo>
                      <a:lnTo>
                        <a:pt x="11842" y="2997"/>
                      </a:lnTo>
                      <a:lnTo>
                        <a:pt x="12193" y="1701"/>
                      </a:lnTo>
                      <a:lnTo>
                        <a:pt x="12524" y="1701"/>
                      </a:lnTo>
                      <a:lnTo>
                        <a:pt x="12855" y="864"/>
                      </a:lnTo>
                      <a:lnTo>
                        <a:pt x="12524" y="864"/>
                      </a:lnTo>
                      <a:lnTo>
                        <a:pt x="12193" y="1296"/>
                      </a:lnTo>
                      <a:lnTo>
                        <a:pt x="12193" y="864"/>
                      </a:lnTo>
                      <a:lnTo>
                        <a:pt x="11842" y="864"/>
                      </a:lnTo>
                      <a:lnTo>
                        <a:pt x="10128" y="405"/>
                      </a:lnTo>
                      <a:lnTo>
                        <a:pt x="10459" y="864"/>
                      </a:lnTo>
                      <a:lnTo>
                        <a:pt x="9446" y="864"/>
                      </a:lnTo>
                      <a:lnTo>
                        <a:pt x="9115" y="1296"/>
                      </a:lnTo>
                      <a:lnTo>
                        <a:pt x="9115" y="1701"/>
                      </a:lnTo>
                      <a:lnTo>
                        <a:pt x="8784" y="1701"/>
                      </a:lnTo>
                      <a:lnTo>
                        <a:pt x="8784" y="2997"/>
                      </a:lnTo>
                      <a:lnTo>
                        <a:pt x="8102" y="2592"/>
                      </a:lnTo>
                      <a:lnTo>
                        <a:pt x="8102" y="2997"/>
                      </a:lnTo>
                      <a:lnTo>
                        <a:pt x="8102" y="2592"/>
                      </a:lnTo>
                      <a:lnTo>
                        <a:pt x="7771" y="2160"/>
                      </a:lnTo>
                      <a:lnTo>
                        <a:pt x="7440" y="2160"/>
                      </a:lnTo>
                      <a:lnTo>
                        <a:pt x="6759" y="2592"/>
                      </a:lnTo>
                      <a:lnTo>
                        <a:pt x="6427" y="2592"/>
                      </a:lnTo>
                      <a:lnTo>
                        <a:pt x="6096" y="3888"/>
                      </a:lnTo>
                      <a:lnTo>
                        <a:pt x="5415" y="3888"/>
                      </a:lnTo>
                      <a:lnTo>
                        <a:pt x="5746" y="4293"/>
                      </a:lnTo>
                      <a:lnTo>
                        <a:pt x="5415" y="4752"/>
                      </a:lnTo>
                      <a:lnTo>
                        <a:pt x="5415" y="3888"/>
                      </a:lnTo>
                      <a:lnTo>
                        <a:pt x="4752" y="4752"/>
                      </a:lnTo>
                      <a:lnTo>
                        <a:pt x="5083" y="5184"/>
                      </a:lnTo>
                      <a:lnTo>
                        <a:pt x="4071" y="6048"/>
                      </a:lnTo>
                      <a:lnTo>
                        <a:pt x="1714" y="6885"/>
                      </a:lnTo>
                      <a:lnTo>
                        <a:pt x="701" y="8181"/>
                      </a:lnTo>
                      <a:lnTo>
                        <a:pt x="331" y="7776"/>
                      </a:lnTo>
                      <a:lnTo>
                        <a:pt x="331" y="9072"/>
                      </a:lnTo>
                      <a:lnTo>
                        <a:pt x="0" y="9072"/>
                      </a:lnTo>
                      <a:lnTo>
                        <a:pt x="701" y="11232"/>
                      </a:lnTo>
                      <a:lnTo>
                        <a:pt x="331" y="10368"/>
                      </a:lnTo>
                      <a:lnTo>
                        <a:pt x="331" y="11232"/>
                      </a:lnTo>
                      <a:lnTo>
                        <a:pt x="0" y="10773"/>
                      </a:lnTo>
                      <a:lnTo>
                        <a:pt x="1052" y="13365"/>
                      </a:lnTo>
                      <a:lnTo>
                        <a:pt x="1383" y="15120"/>
                      </a:lnTo>
                      <a:lnTo>
                        <a:pt x="1383" y="16416"/>
                      </a:lnTo>
                      <a:lnTo>
                        <a:pt x="1052" y="16821"/>
                      </a:lnTo>
                      <a:lnTo>
                        <a:pt x="1052" y="17253"/>
                      </a:lnTo>
                    </a:path>
                  </a:pathLst>
                </a:custGeom>
                <a:solidFill>
                  <a:srgbClr val="FAE232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00" name="Freeform 96"/>
                <p:cNvSpPr/>
                <p:nvPr/>
              </p:nvSpPr>
              <p:spPr>
                <a:xfrm>
                  <a:off x="6767288" y="2976514"/>
                  <a:ext cx="28163" cy="131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lnTo>
                        <a:pt x="10491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lnTo>
                        <a:pt x="0" y="21600"/>
                      </a:lnTo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01" name="Freeform 102"/>
                <p:cNvSpPr/>
                <p:nvPr/>
              </p:nvSpPr>
              <p:spPr>
                <a:xfrm>
                  <a:off x="6450874" y="2910588"/>
                  <a:ext cx="172289" cy="131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lnTo>
                        <a:pt x="1765" y="21600"/>
                      </a:lnTo>
                      <a:lnTo>
                        <a:pt x="9035" y="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lnTo>
                        <a:pt x="0" y="21600"/>
                      </a:lnTo>
                    </a:path>
                  </a:pathLst>
                </a:custGeom>
                <a:solidFill>
                  <a:srgbClr val="FAE232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02" name="Freeform 103"/>
                <p:cNvSpPr/>
                <p:nvPr/>
              </p:nvSpPr>
              <p:spPr>
                <a:xfrm>
                  <a:off x="6510513" y="2936958"/>
                  <a:ext cx="43073" cy="131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14538" y="21600"/>
                      </a:lnTo>
                      <a:lnTo>
                        <a:pt x="21600" y="21600"/>
                      </a:lnTo>
                      <a:lnTo>
                        <a:pt x="14538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AE232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03" name="Freeform 104"/>
                <p:cNvSpPr/>
                <p:nvPr/>
              </p:nvSpPr>
              <p:spPr>
                <a:xfrm>
                  <a:off x="6609909" y="2910588"/>
                  <a:ext cx="86145" cy="395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lnTo>
                        <a:pt x="7269" y="21600"/>
                      </a:lnTo>
                      <a:lnTo>
                        <a:pt x="21600" y="0"/>
                      </a:lnTo>
                      <a:lnTo>
                        <a:pt x="10800" y="0"/>
                      </a:lnTo>
                      <a:lnTo>
                        <a:pt x="3531" y="13950"/>
                      </a:lnTo>
                      <a:lnTo>
                        <a:pt x="0" y="21600"/>
                      </a:lnTo>
                    </a:path>
                  </a:pathLst>
                </a:custGeom>
                <a:solidFill>
                  <a:srgbClr val="FAE232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04" name="Freeform 105"/>
                <p:cNvSpPr/>
                <p:nvPr/>
              </p:nvSpPr>
              <p:spPr>
                <a:xfrm>
                  <a:off x="6853431" y="2844663"/>
                  <a:ext cx="16568" cy="395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lnTo>
                        <a:pt x="21600" y="6750"/>
                      </a:lnTo>
                      <a:lnTo>
                        <a:pt x="21600" y="0"/>
                      </a:lnTo>
                      <a:lnTo>
                        <a:pt x="0" y="21600"/>
                      </a:lnTo>
                    </a:path>
                  </a:pathLst>
                </a:custGeom>
                <a:solidFill>
                  <a:srgbClr val="EE1B2E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05" name="Freeform 106"/>
                <p:cNvSpPr/>
                <p:nvPr/>
              </p:nvSpPr>
              <p:spPr>
                <a:xfrm>
                  <a:off x="6510513" y="2699628"/>
                  <a:ext cx="142471" cy="1582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2713"/>
                      </a:moveTo>
                      <a:lnTo>
                        <a:pt x="0" y="14513"/>
                      </a:lnTo>
                      <a:lnTo>
                        <a:pt x="2123" y="14513"/>
                      </a:lnTo>
                      <a:lnTo>
                        <a:pt x="2123" y="21600"/>
                      </a:lnTo>
                      <a:lnTo>
                        <a:pt x="4370" y="19913"/>
                      </a:lnTo>
                      <a:lnTo>
                        <a:pt x="4370" y="14513"/>
                      </a:lnTo>
                      <a:lnTo>
                        <a:pt x="6492" y="12713"/>
                      </a:lnTo>
                      <a:lnTo>
                        <a:pt x="8615" y="12713"/>
                      </a:lnTo>
                      <a:lnTo>
                        <a:pt x="6492" y="14513"/>
                      </a:lnTo>
                      <a:lnTo>
                        <a:pt x="8615" y="16200"/>
                      </a:lnTo>
                      <a:lnTo>
                        <a:pt x="8615" y="18113"/>
                      </a:lnTo>
                      <a:lnTo>
                        <a:pt x="12985" y="18113"/>
                      </a:lnTo>
                      <a:lnTo>
                        <a:pt x="12985" y="21600"/>
                      </a:lnTo>
                      <a:lnTo>
                        <a:pt x="15108" y="19913"/>
                      </a:lnTo>
                      <a:lnTo>
                        <a:pt x="15108" y="18113"/>
                      </a:lnTo>
                      <a:lnTo>
                        <a:pt x="10862" y="14513"/>
                      </a:lnTo>
                      <a:lnTo>
                        <a:pt x="12985" y="14513"/>
                      </a:lnTo>
                      <a:lnTo>
                        <a:pt x="8615" y="10800"/>
                      </a:lnTo>
                      <a:lnTo>
                        <a:pt x="12985" y="7425"/>
                      </a:lnTo>
                      <a:lnTo>
                        <a:pt x="15108" y="7425"/>
                      </a:lnTo>
                      <a:lnTo>
                        <a:pt x="6492" y="9112"/>
                      </a:lnTo>
                      <a:lnTo>
                        <a:pt x="4370" y="7425"/>
                      </a:lnTo>
                      <a:lnTo>
                        <a:pt x="4370" y="5400"/>
                      </a:lnTo>
                      <a:lnTo>
                        <a:pt x="6492" y="3712"/>
                      </a:lnTo>
                      <a:lnTo>
                        <a:pt x="19477" y="3712"/>
                      </a:lnTo>
                      <a:lnTo>
                        <a:pt x="21600" y="0"/>
                      </a:lnTo>
                      <a:lnTo>
                        <a:pt x="17230" y="2025"/>
                      </a:lnTo>
                      <a:lnTo>
                        <a:pt x="12985" y="3712"/>
                      </a:lnTo>
                      <a:lnTo>
                        <a:pt x="6492" y="2025"/>
                      </a:lnTo>
                      <a:lnTo>
                        <a:pt x="6492" y="3712"/>
                      </a:lnTo>
                      <a:lnTo>
                        <a:pt x="4370" y="3712"/>
                      </a:lnTo>
                      <a:lnTo>
                        <a:pt x="4370" y="7425"/>
                      </a:lnTo>
                      <a:lnTo>
                        <a:pt x="0" y="12713"/>
                      </a:lnTo>
                    </a:path>
                  </a:pathLst>
                </a:custGeom>
                <a:solidFill>
                  <a:srgbClr val="FAE232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06" name="Freeform 107"/>
                <p:cNvSpPr/>
                <p:nvPr/>
              </p:nvSpPr>
              <p:spPr>
                <a:xfrm>
                  <a:off x="6696053" y="2686443"/>
                  <a:ext cx="28164" cy="659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8800"/>
                      </a:moveTo>
                      <a:lnTo>
                        <a:pt x="10800" y="16800"/>
                      </a:lnTo>
                      <a:lnTo>
                        <a:pt x="21600" y="21600"/>
                      </a:lnTo>
                      <a:lnTo>
                        <a:pt x="10800" y="16800"/>
                      </a:lnTo>
                      <a:lnTo>
                        <a:pt x="10800" y="12800"/>
                      </a:lnTo>
                      <a:lnTo>
                        <a:pt x="21600" y="12800"/>
                      </a:lnTo>
                      <a:lnTo>
                        <a:pt x="21600" y="8800"/>
                      </a:lnTo>
                      <a:lnTo>
                        <a:pt x="10800" y="0"/>
                      </a:lnTo>
                      <a:lnTo>
                        <a:pt x="0" y="8800"/>
                      </a:lnTo>
                    </a:path>
                  </a:pathLst>
                </a:custGeom>
                <a:solidFill>
                  <a:srgbClr val="FAE232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07" name="Freeform 108"/>
                <p:cNvSpPr/>
                <p:nvPr/>
              </p:nvSpPr>
              <p:spPr>
                <a:xfrm>
                  <a:off x="6667891" y="2805109"/>
                  <a:ext cx="28163" cy="131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216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E1B2E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08" name="Freeform 109"/>
                <p:cNvSpPr/>
                <p:nvPr/>
              </p:nvSpPr>
              <p:spPr>
                <a:xfrm>
                  <a:off x="6710964" y="2791924"/>
                  <a:ext cx="71235" cy="263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1148"/>
                      </a:moveTo>
                      <a:lnTo>
                        <a:pt x="21600" y="21600"/>
                      </a:lnTo>
                      <a:lnTo>
                        <a:pt x="17330" y="11148"/>
                      </a:lnTo>
                      <a:lnTo>
                        <a:pt x="13060" y="0"/>
                      </a:lnTo>
                      <a:lnTo>
                        <a:pt x="4270" y="0"/>
                      </a:lnTo>
                      <a:lnTo>
                        <a:pt x="0" y="11148"/>
                      </a:lnTo>
                    </a:path>
                  </a:pathLst>
                </a:custGeom>
                <a:solidFill>
                  <a:srgbClr val="CACACA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grpSp>
              <p:nvGrpSpPr>
                <p:cNvPr id="211" name="Freeform 110"/>
                <p:cNvGrpSpPr/>
                <p:nvPr/>
              </p:nvGrpSpPr>
              <p:grpSpPr>
                <a:xfrm>
                  <a:off x="6696053" y="2765553"/>
                  <a:ext cx="14083" cy="1"/>
                  <a:chOff x="0" y="0"/>
                  <a:chExt cx="14081" cy="0"/>
                </a:xfrm>
              </p:grpSpPr>
              <p:sp>
                <p:nvSpPr>
                  <p:cNvPr id="209" name="Línea"/>
                  <p:cNvSpPr/>
                  <p:nvPr/>
                </p:nvSpPr>
                <p:spPr>
                  <a:xfrm>
                    <a:off x="0" y="0"/>
                    <a:ext cx="14082" cy="1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BBAD87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210" name="Línea"/>
                  <p:cNvSpPr/>
                  <p:nvPr/>
                </p:nvSpPr>
                <p:spPr>
                  <a:xfrm flipH="1" flipV="1">
                    <a:off x="0" y="0"/>
                    <a:ext cx="14082" cy="1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BBAD87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</p:grpSp>
            <p:sp>
              <p:nvSpPr>
                <p:cNvPr id="212" name="Freeform 111"/>
                <p:cNvSpPr/>
                <p:nvPr/>
              </p:nvSpPr>
              <p:spPr>
                <a:xfrm>
                  <a:off x="6881595" y="2752368"/>
                  <a:ext cx="14911" cy="131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216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E1B2E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13" name="Freeform 112"/>
                <p:cNvSpPr/>
                <p:nvPr/>
              </p:nvSpPr>
              <p:spPr>
                <a:xfrm>
                  <a:off x="7168190" y="2818294"/>
                  <a:ext cx="101055" cy="52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966"/>
                      </a:moveTo>
                      <a:lnTo>
                        <a:pt x="6146" y="21600"/>
                      </a:lnTo>
                      <a:lnTo>
                        <a:pt x="12468" y="21600"/>
                      </a:lnTo>
                      <a:lnTo>
                        <a:pt x="18615" y="15951"/>
                      </a:lnTo>
                      <a:lnTo>
                        <a:pt x="21600" y="5649"/>
                      </a:lnTo>
                      <a:lnTo>
                        <a:pt x="21600" y="0"/>
                      </a:lnTo>
                      <a:lnTo>
                        <a:pt x="18615" y="0"/>
                      </a:lnTo>
                      <a:lnTo>
                        <a:pt x="18615" y="10966"/>
                      </a:lnTo>
                      <a:lnTo>
                        <a:pt x="0" y="10966"/>
                      </a:lnTo>
                    </a:path>
                  </a:pathLst>
                </a:custGeom>
                <a:solidFill>
                  <a:srgbClr val="CACACA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14" name="Freeform 113"/>
                <p:cNvSpPr/>
                <p:nvPr/>
              </p:nvSpPr>
              <p:spPr>
                <a:xfrm>
                  <a:off x="7241081" y="2805109"/>
                  <a:ext cx="43073" cy="263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14538" y="10125"/>
                      </a:lnTo>
                      <a:lnTo>
                        <a:pt x="21600" y="21600"/>
                      </a:lnTo>
                      <a:lnTo>
                        <a:pt x="21600" y="10125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E1B2E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15" name="Freeform 114"/>
                <p:cNvSpPr/>
                <p:nvPr/>
              </p:nvSpPr>
              <p:spPr>
                <a:xfrm>
                  <a:off x="7327226" y="2844663"/>
                  <a:ext cx="28163" cy="395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10491" y="21600"/>
                      </a:lnTo>
                      <a:lnTo>
                        <a:pt x="21600" y="1440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ACACA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16" name="Freeform 115"/>
                <p:cNvSpPr/>
                <p:nvPr/>
              </p:nvSpPr>
              <p:spPr>
                <a:xfrm>
                  <a:off x="7426622" y="2923773"/>
                  <a:ext cx="29820" cy="131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E1B2E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17" name="Freeform 116"/>
                <p:cNvSpPr/>
                <p:nvPr/>
              </p:nvSpPr>
              <p:spPr>
                <a:xfrm>
                  <a:off x="7598912" y="3042439"/>
                  <a:ext cx="14910" cy="263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0" y="21600"/>
                      </a:lnTo>
                      <a:lnTo>
                        <a:pt x="21600" y="10125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18" name="Freeform 117"/>
                <p:cNvSpPr/>
                <p:nvPr/>
              </p:nvSpPr>
              <p:spPr>
                <a:xfrm>
                  <a:off x="7544242" y="3161103"/>
                  <a:ext cx="54670" cy="510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5481" y="10971"/>
                      </a:lnTo>
                      <a:lnTo>
                        <a:pt x="16119" y="21600"/>
                      </a:lnTo>
                      <a:lnTo>
                        <a:pt x="21600" y="21600"/>
                      </a:lnTo>
                      <a:lnTo>
                        <a:pt x="5481" y="514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19" name="Freeform 118"/>
                <p:cNvSpPr/>
                <p:nvPr/>
              </p:nvSpPr>
              <p:spPr>
                <a:xfrm>
                  <a:off x="7829180" y="3095178"/>
                  <a:ext cx="29820" cy="263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lnTo>
                        <a:pt x="21600" y="21600"/>
                      </a:lnTo>
                      <a:lnTo>
                        <a:pt x="21600" y="11127"/>
                      </a:lnTo>
                      <a:lnTo>
                        <a:pt x="10800" y="0"/>
                      </a:lnTo>
                      <a:lnTo>
                        <a:pt x="0" y="21600"/>
                      </a:lnTo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20" name="Freeform 119"/>
                <p:cNvSpPr/>
                <p:nvPr/>
              </p:nvSpPr>
              <p:spPr>
                <a:xfrm>
                  <a:off x="7858999" y="3081994"/>
                  <a:ext cx="28164" cy="131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10491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21" name="Line 120"/>
                <p:cNvSpPr/>
                <p:nvPr/>
              </p:nvSpPr>
              <p:spPr>
                <a:xfrm flipV="1">
                  <a:off x="6790481" y="2890812"/>
                  <a:ext cx="13253" cy="39556"/>
                </a:xfrm>
                <a:prstGeom prst="line">
                  <a:avLst/>
                </a:prstGeom>
                <a:noFill/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22" name="Line 121"/>
                <p:cNvSpPr/>
                <p:nvPr/>
              </p:nvSpPr>
              <p:spPr>
                <a:xfrm>
                  <a:off x="7362015" y="2890812"/>
                  <a:ext cx="29820" cy="13186"/>
                </a:xfrm>
                <a:prstGeom prst="line">
                  <a:avLst/>
                </a:prstGeom>
                <a:noFill/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23" name="Line 122"/>
                <p:cNvSpPr/>
                <p:nvPr/>
              </p:nvSpPr>
              <p:spPr>
                <a:xfrm>
                  <a:off x="7391834" y="2917181"/>
                  <a:ext cx="13253" cy="13186"/>
                </a:xfrm>
                <a:prstGeom prst="line">
                  <a:avLst/>
                </a:prstGeom>
                <a:noFill/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24" name="Line 123"/>
                <p:cNvSpPr/>
                <p:nvPr/>
              </p:nvSpPr>
              <p:spPr>
                <a:xfrm>
                  <a:off x="7464724" y="2930366"/>
                  <a:ext cx="13253" cy="26371"/>
                </a:xfrm>
                <a:prstGeom prst="line">
                  <a:avLst/>
                </a:prstGeom>
                <a:noFill/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25" name="Line 124"/>
                <p:cNvSpPr/>
                <p:nvPr/>
              </p:nvSpPr>
              <p:spPr>
                <a:xfrm>
                  <a:off x="7477978" y="2969920"/>
                  <a:ext cx="28163" cy="13186"/>
                </a:xfrm>
                <a:prstGeom prst="line">
                  <a:avLst/>
                </a:prstGeom>
                <a:noFill/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26" name="Freeform 125"/>
                <p:cNvSpPr/>
                <p:nvPr/>
              </p:nvSpPr>
              <p:spPr>
                <a:xfrm>
                  <a:off x="6293495" y="2594148"/>
                  <a:ext cx="230271" cy="1186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2276" y="7200"/>
                      </a:moveTo>
                      <a:lnTo>
                        <a:pt x="13597" y="7200"/>
                      </a:lnTo>
                      <a:lnTo>
                        <a:pt x="12276" y="9450"/>
                      </a:lnTo>
                      <a:lnTo>
                        <a:pt x="9557" y="9450"/>
                      </a:lnTo>
                      <a:lnTo>
                        <a:pt x="6837" y="14400"/>
                      </a:lnTo>
                      <a:lnTo>
                        <a:pt x="4040" y="14400"/>
                      </a:lnTo>
                      <a:lnTo>
                        <a:pt x="4040" y="18900"/>
                      </a:lnTo>
                      <a:lnTo>
                        <a:pt x="0" y="18900"/>
                      </a:lnTo>
                      <a:lnTo>
                        <a:pt x="2719" y="21600"/>
                      </a:lnTo>
                      <a:lnTo>
                        <a:pt x="5361" y="21600"/>
                      </a:lnTo>
                      <a:lnTo>
                        <a:pt x="6837" y="18900"/>
                      </a:lnTo>
                      <a:lnTo>
                        <a:pt x="9557" y="21600"/>
                      </a:lnTo>
                      <a:lnTo>
                        <a:pt x="10878" y="18900"/>
                      </a:lnTo>
                      <a:lnTo>
                        <a:pt x="14918" y="9450"/>
                      </a:lnTo>
                      <a:lnTo>
                        <a:pt x="20279" y="9450"/>
                      </a:lnTo>
                      <a:lnTo>
                        <a:pt x="18958" y="7200"/>
                      </a:lnTo>
                      <a:lnTo>
                        <a:pt x="21600" y="7200"/>
                      </a:lnTo>
                      <a:lnTo>
                        <a:pt x="17637" y="4500"/>
                      </a:lnTo>
                      <a:lnTo>
                        <a:pt x="17637" y="2250"/>
                      </a:lnTo>
                      <a:lnTo>
                        <a:pt x="16239" y="0"/>
                      </a:lnTo>
                      <a:lnTo>
                        <a:pt x="13597" y="4500"/>
                      </a:lnTo>
                      <a:lnTo>
                        <a:pt x="12276" y="7200"/>
                      </a:lnTo>
                    </a:path>
                  </a:pathLst>
                </a:custGeom>
                <a:solidFill>
                  <a:srgbClr val="FAE232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27" name="Freeform 126"/>
                <p:cNvSpPr/>
                <p:nvPr/>
              </p:nvSpPr>
              <p:spPr>
                <a:xfrm>
                  <a:off x="6394549" y="2633704"/>
                  <a:ext cx="43073" cy="131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lnTo>
                        <a:pt x="14538" y="21600"/>
                      </a:lnTo>
                      <a:lnTo>
                        <a:pt x="21600" y="0"/>
                      </a:lnTo>
                      <a:lnTo>
                        <a:pt x="14538" y="0"/>
                      </a:lnTo>
                      <a:lnTo>
                        <a:pt x="0" y="21600"/>
                      </a:lnTo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28" name="Freeform 127"/>
                <p:cNvSpPr/>
                <p:nvPr/>
              </p:nvSpPr>
              <p:spPr>
                <a:xfrm>
                  <a:off x="6278585" y="2646889"/>
                  <a:ext cx="231928" cy="1714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321" y="6574"/>
                      </a:moveTo>
                      <a:lnTo>
                        <a:pt x="4040" y="8452"/>
                      </a:lnTo>
                      <a:lnTo>
                        <a:pt x="6682" y="8452"/>
                      </a:lnTo>
                      <a:lnTo>
                        <a:pt x="8081" y="6574"/>
                      </a:lnTo>
                      <a:lnTo>
                        <a:pt x="10722" y="8452"/>
                      </a:lnTo>
                      <a:lnTo>
                        <a:pt x="12043" y="6574"/>
                      </a:lnTo>
                      <a:lnTo>
                        <a:pt x="16083" y="0"/>
                      </a:lnTo>
                      <a:lnTo>
                        <a:pt x="20279" y="0"/>
                      </a:lnTo>
                      <a:lnTo>
                        <a:pt x="18958" y="3443"/>
                      </a:lnTo>
                      <a:lnTo>
                        <a:pt x="20279" y="5009"/>
                      </a:lnTo>
                      <a:lnTo>
                        <a:pt x="18958" y="6574"/>
                      </a:lnTo>
                      <a:lnTo>
                        <a:pt x="21600" y="8452"/>
                      </a:lnTo>
                      <a:lnTo>
                        <a:pt x="20279" y="10017"/>
                      </a:lnTo>
                      <a:lnTo>
                        <a:pt x="17404" y="13461"/>
                      </a:lnTo>
                      <a:lnTo>
                        <a:pt x="16083" y="16591"/>
                      </a:lnTo>
                      <a:lnTo>
                        <a:pt x="17404" y="16591"/>
                      </a:lnTo>
                      <a:lnTo>
                        <a:pt x="16083" y="20035"/>
                      </a:lnTo>
                      <a:lnTo>
                        <a:pt x="13442" y="21600"/>
                      </a:lnTo>
                      <a:lnTo>
                        <a:pt x="12043" y="20035"/>
                      </a:lnTo>
                      <a:lnTo>
                        <a:pt x="6682" y="20035"/>
                      </a:lnTo>
                      <a:lnTo>
                        <a:pt x="6682" y="18365"/>
                      </a:lnTo>
                      <a:lnTo>
                        <a:pt x="4040" y="18365"/>
                      </a:lnTo>
                      <a:lnTo>
                        <a:pt x="2642" y="15026"/>
                      </a:lnTo>
                      <a:lnTo>
                        <a:pt x="1321" y="11583"/>
                      </a:lnTo>
                      <a:lnTo>
                        <a:pt x="0" y="8452"/>
                      </a:lnTo>
                      <a:lnTo>
                        <a:pt x="1321" y="6574"/>
                      </a:lnTo>
                    </a:path>
                  </a:pathLst>
                </a:custGeom>
                <a:solidFill>
                  <a:srgbClr val="FAE232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29" name="Freeform 128"/>
                <p:cNvSpPr/>
                <p:nvPr/>
              </p:nvSpPr>
              <p:spPr>
                <a:xfrm>
                  <a:off x="6020153" y="2699628"/>
                  <a:ext cx="16567" cy="263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1782"/>
                      </a:moveTo>
                      <a:lnTo>
                        <a:pt x="21600" y="21600"/>
                      </a:lnTo>
                      <a:lnTo>
                        <a:pt x="0" y="0"/>
                      </a:lnTo>
                      <a:lnTo>
                        <a:pt x="0" y="11782"/>
                      </a:lnTo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30" name="Freeform 129"/>
                <p:cNvSpPr/>
                <p:nvPr/>
              </p:nvSpPr>
              <p:spPr>
                <a:xfrm>
                  <a:off x="6049971" y="2752368"/>
                  <a:ext cx="13254" cy="263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216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31" name="Freeform 130"/>
                <p:cNvSpPr/>
                <p:nvPr/>
              </p:nvSpPr>
              <p:spPr>
                <a:xfrm>
                  <a:off x="5619250" y="2528223"/>
                  <a:ext cx="59640" cy="791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5172" y="21600"/>
                      </a:lnTo>
                      <a:lnTo>
                        <a:pt x="16428" y="21600"/>
                      </a:lnTo>
                      <a:lnTo>
                        <a:pt x="21600" y="14175"/>
                      </a:lnTo>
                      <a:lnTo>
                        <a:pt x="11256" y="3375"/>
                      </a:lnTo>
                      <a:lnTo>
                        <a:pt x="5172" y="0"/>
                      </a:lnTo>
                      <a:lnTo>
                        <a:pt x="0" y="10800"/>
                      </a:lnTo>
                    </a:path>
                  </a:pathLst>
                </a:custGeom>
                <a:solidFill>
                  <a:srgbClr val="FAE232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32" name="Freeform 131"/>
                <p:cNvSpPr/>
                <p:nvPr/>
              </p:nvSpPr>
              <p:spPr>
                <a:xfrm>
                  <a:off x="6278585" y="2317264"/>
                  <a:ext cx="57983" cy="395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6750"/>
                      </a:moveTo>
                      <a:lnTo>
                        <a:pt x="0" y="13950"/>
                      </a:lnTo>
                      <a:lnTo>
                        <a:pt x="10643" y="21600"/>
                      </a:lnTo>
                      <a:lnTo>
                        <a:pt x="16278" y="13950"/>
                      </a:lnTo>
                      <a:lnTo>
                        <a:pt x="21600" y="0"/>
                      </a:lnTo>
                      <a:lnTo>
                        <a:pt x="5322" y="0"/>
                      </a:lnTo>
                      <a:lnTo>
                        <a:pt x="0" y="6750"/>
                      </a:lnTo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33" name="Freeform 132"/>
                <p:cNvSpPr/>
                <p:nvPr/>
              </p:nvSpPr>
              <p:spPr>
                <a:xfrm>
                  <a:off x="6537019" y="2198599"/>
                  <a:ext cx="43073" cy="659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3124"/>
                      </a:moveTo>
                      <a:lnTo>
                        <a:pt x="0" y="17225"/>
                      </a:lnTo>
                      <a:lnTo>
                        <a:pt x="7062" y="21600"/>
                      </a:lnTo>
                      <a:lnTo>
                        <a:pt x="21600" y="0"/>
                      </a:lnTo>
                      <a:lnTo>
                        <a:pt x="14123" y="0"/>
                      </a:lnTo>
                      <a:lnTo>
                        <a:pt x="0" y="13124"/>
                      </a:lnTo>
                    </a:path>
                  </a:pathLst>
                </a:custGeom>
                <a:solidFill>
                  <a:srgbClr val="FAE232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34" name="Freeform 133"/>
                <p:cNvSpPr/>
                <p:nvPr/>
              </p:nvSpPr>
              <p:spPr>
                <a:xfrm>
                  <a:off x="5977081" y="2620518"/>
                  <a:ext cx="245181" cy="2373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0" y="1350"/>
                      </a:lnTo>
                      <a:lnTo>
                        <a:pt x="2554" y="3600"/>
                      </a:lnTo>
                      <a:lnTo>
                        <a:pt x="5181" y="6075"/>
                      </a:lnTo>
                      <a:lnTo>
                        <a:pt x="6422" y="7200"/>
                      </a:lnTo>
                      <a:lnTo>
                        <a:pt x="7735" y="9675"/>
                      </a:lnTo>
                      <a:lnTo>
                        <a:pt x="10216" y="12150"/>
                      </a:lnTo>
                      <a:lnTo>
                        <a:pt x="12770" y="16875"/>
                      </a:lnTo>
                      <a:lnTo>
                        <a:pt x="17805" y="21600"/>
                      </a:lnTo>
                      <a:lnTo>
                        <a:pt x="20286" y="21600"/>
                      </a:lnTo>
                      <a:lnTo>
                        <a:pt x="21600" y="16875"/>
                      </a:lnTo>
                      <a:lnTo>
                        <a:pt x="20286" y="14400"/>
                      </a:lnTo>
                      <a:lnTo>
                        <a:pt x="19046" y="14400"/>
                      </a:lnTo>
                      <a:lnTo>
                        <a:pt x="17805" y="12150"/>
                      </a:lnTo>
                      <a:lnTo>
                        <a:pt x="16565" y="12150"/>
                      </a:lnTo>
                      <a:lnTo>
                        <a:pt x="16565" y="10800"/>
                      </a:lnTo>
                      <a:lnTo>
                        <a:pt x="15251" y="9675"/>
                      </a:lnTo>
                      <a:lnTo>
                        <a:pt x="15251" y="8550"/>
                      </a:lnTo>
                      <a:lnTo>
                        <a:pt x="11530" y="6075"/>
                      </a:lnTo>
                      <a:lnTo>
                        <a:pt x="10216" y="6075"/>
                      </a:lnTo>
                      <a:lnTo>
                        <a:pt x="3941" y="135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AE232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35" name="Freeform 134"/>
                <p:cNvSpPr/>
                <p:nvPr/>
              </p:nvSpPr>
              <p:spPr>
                <a:xfrm>
                  <a:off x="6207352" y="2857848"/>
                  <a:ext cx="200452" cy="52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5649"/>
                      </a:moveTo>
                      <a:lnTo>
                        <a:pt x="6248" y="15951"/>
                      </a:lnTo>
                      <a:lnTo>
                        <a:pt x="21600" y="21600"/>
                      </a:lnTo>
                      <a:lnTo>
                        <a:pt x="21600" y="15951"/>
                      </a:lnTo>
                      <a:lnTo>
                        <a:pt x="18565" y="15951"/>
                      </a:lnTo>
                      <a:lnTo>
                        <a:pt x="17048" y="10966"/>
                      </a:lnTo>
                      <a:lnTo>
                        <a:pt x="12407" y="5649"/>
                      </a:lnTo>
                      <a:lnTo>
                        <a:pt x="12407" y="10966"/>
                      </a:lnTo>
                      <a:lnTo>
                        <a:pt x="9283" y="5649"/>
                      </a:lnTo>
                      <a:lnTo>
                        <a:pt x="4641" y="0"/>
                      </a:lnTo>
                      <a:lnTo>
                        <a:pt x="1607" y="0"/>
                      </a:lnTo>
                      <a:lnTo>
                        <a:pt x="0" y="5649"/>
                      </a:lnTo>
                      <a:close/>
                    </a:path>
                  </a:pathLst>
                </a:custGeom>
                <a:solidFill>
                  <a:srgbClr val="FAE232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grpSp>
              <p:nvGrpSpPr>
                <p:cNvPr id="238" name="Freeform 135"/>
                <p:cNvGrpSpPr/>
                <p:nvPr/>
              </p:nvGrpSpPr>
              <p:grpSpPr>
                <a:xfrm>
                  <a:off x="6407802" y="2910588"/>
                  <a:ext cx="29820" cy="1"/>
                  <a:chOff x="0" y="0"/>
                  <a:chExt cx="29819" cy="0"/>
                </a:xfrm>
              </p:grpSpPr>
              <p:sp>
                <p:nvSpPr>
                  <p:cNvPr id="236" name="Línea"/>
                  <p:cNvSpPr/>
                  <p:nvPr/>
                </p:nvSpPr>
                <p:spPr>
                  <a:xfrm>
                    <a:off x="0" y="0"/>
                    <a:ext cx="29820" cy="1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BBAD87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237" name="Línea"/>
                  <p:cNvSpPr/>
                  <p:nvPr/>
                </p:nvSpPr>
                <p:spPr>
                  <a:xfrm flipH="1" flipV="1">
                    <a:off x="0" y="0"/>
                    <a:ext cx="29820" cy="1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BBAD87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</p:grpSp>
            <p:sp>
              <p:nvSpPr>
                <p:cNvPr id="239" name="Freeform 136"/>
                <p:cNvSpPr/>
                <p:nvPr/>
              </p:nvSpPr>
              <p:spPr>
                <a:xfrm>
                  <a:off x="6207352" y="2765553"/>
                  <a:ext cx="29820" cy="395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6750"/>
                      </a:moveTo>
                      <a:lnTo>
                        <a:pt x="11109" y="14400"/>
                      </a:lnTo>
                      <a:lnTo>
                        <a:pt x="21600" y="21600"/>
                      </a:lnTo>
                      <a:lnTo>
                        <a:pt x="21600" y="14400"/>
                      </a:lnTo>
                      <a:lnTo>
                        <a:pt x="11109" y="0"/>
                      </a:lnTo>
                      <a:lnTo>
                        <a:pt x="0" y="6750"/>
                      </a:lnTo>
                    </a:path>
                  </a:pathLst>
                </a:custGeom>
                <a:solidFill>
                  <a:srgbClr val="FAE232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40" name="Freeform 137"/>
                <p:cNvSpPr/>
                <p:nvPr/>
              </p:nvSpPr>
              <p:spPr>
                <a:xfrm>
                  <a:off x="6250424" y="2791924"/>
                  <a:ext cx="14910" cy="13186"/>
                </a:xfrm>
                <a:prstGeom prst="rect">
                  <a:avLst/>
                </a:pr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41" name="Freeform 138"/>
                <p:cNvSpPr/>
                <p:nvPr/>
              </p:nvSpPr>
              <p:spPr>
                <a:xfrm>
                  <a:off x="6537019" y="2343634"/>
                  <a:ext cx="86145" cy="1186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9818"/>
                      </a:moveTo>
                      <a:lnTo>
                        <a:pt x="0" y="14350"/>
                      </a:lnTo>
                      <a:lnTo>
                        <a:pt x="3531" y="17069"/>
                      </a:lnTo>
                      <a:lnTo>
                        <a:pt x="3531" y="19334"/>
                      </a:lnTo>
                      <a:lnTo>
                        <a:pt x="10800" y="19334"/>
                      </a:lnTo>
                      <a:lnTo>
                        <a:pt x="14331" y="21600"/>
                      </a:lnTo>
                      <a:lnTo>
                        <a:pt x="14331" y="19334"/>
                      </a:lnTo>
                      <a:lnTo>
                        <a:pt x="17862" y="21600"/>
                      </a:lnTo>
                      <a:lnTo>
                        <a:pt x="21600" y="21600"/>
                      </a:lnTo>
                      <a:lnTo>
                        <a:pt x="17862" y="19334"/>
                      </a:lnTo>
                      <a:lnTo>
                        <a:pt x="21600" y="19334"/>
                      </a:lnTo>
                      <a:lnTo>
                        <a:pt x="14331" y="17069"/>
                      </a:lnTo>
                      <a:lnTo>
                        <a:pt x="10800" y="19334"/>
                      </a:lnTo>
                      <a:lnTo>
                        <a:pt x="7062" y="14350"/>
                      </a:lnTo>
                      <a:lnTo>
                        <a:pt x="14331" y="7250"/>
                      </a:lnTo>
                      <a:lnTo>
                        <a:pt x="10800" y="4834"/>
                      </a:lnTo>
                      <a:lnTo>
                        <a:pt x="14331" y="0"/>
                      </a:lnTo>
                      <a:lnTo>
                        <a:pt x="10800" y="2568"/>
                      </a:lnTo>
                      <a:lnTo>
                        <a:pt x="3531" y="0"/>
                      </a:lnTo>
                      <a:lnTo>
                        <a:pt x="0" y="9818"/>
                      </a:lnTo>
                    </a:path>
                  </a:pathLst>
                </a:custGeom>
                <a:solidFill>
                  <a:srgbClr val="FAE232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42" name="Freeform 139"/>
                <p:cNvSpPr/>
                <p:nvPr/>
              </p:nvSpPr>
              <p:spPr>
                <a:xfrm>
                  <a:off x="6467440" y="2501854"/>
                  <a:ext cx="56326" cy="659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lnTo>
                        <a:pt x="21600" y="4800"/>
                      </a:lnTo>
                      <a:lnTo>
                        <a:pt x="21600" y="0"/>
                      </a:lnTo>
                      <a:lnTo>
                        <a:pt x="0" y="21600"/>
                      </a:lnTo>
                    </a:path>
                  </a:pathLst>
                </a:custGeom>
                <a:solidFill>
                  <a:srgbClr val="EE1B2E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43" name="Freeform 140"/>
                <p:cNvSpPr/>
                <p:nvPr/>
              </p:nvSpPr>
              <p:spPr>
                <a:xfrm>
                  <a:off x="6537019" y="2462300"/>
                  <a:ext cx="29820" cy="263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216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AE232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44" name="Freeform 141"/>
                <p:cNvSpPr/>
                <p:nvPr/>
              </p:nvSpPr>
              <p:spPr>
                <a:xfrm>
                  <a:off x="6580091" y="2488669"/>
                  <a:ext cx="57983" cy="659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8800"/>
                      </a:moveTo>
                      <a:lnTo>
                        <a:pt x="5780" y="8800"/>
                      </a:lnTo>
                      <a:lnTo>
                        <a:pt x="5780" y="12800"/>
                      </a:lnTo>
                      <a:lnTo>
                        <a:pt x="10952" y="21600"/>
                      </a:lnTo>
                      <a:lnTo>
                        <a:pt x="10952" y="12800"/>
                      </a:lnTo>
                      <a:lnTo>
                        <a:pt x="21600" y="16800"/>
                      </a:lnTo>
                      <a:lnTo>
                        <a:pt x="21600" y="12800"/>
                      </a:lnTo>
                      <a:lnTo>
                        <a:pt x="16124" y="12800"/>
                      </a:lnTo>
                      <a:lnTo>
                        <a:pt x="16124" y="4000"/>
                      </a:lnTo>
                      <a:lnTo>
                        <a:pt x="10952" y="8800"/>
                      </a:lnTo>
                      <a:lnTo>
                        <a:pt x="10952" y="4000"/>
                      </a:lnTo>
                      <a:lnTo>
                        <a:pt x="5780" y="0"/>
                      </a:lnTo>
                      <a:lnTo>
                        <a:pt x="0" y="0"/>
                      </a:lnTo>
                      <a:lnTo>
                        <a:pt x="0" y="8800"/>
                      </a:lnTo>
                    </a:path>
                  </a:pathLst>
                </a:custGeom>
                <a:solidFill>
                  <a:srgbClr val="FAE232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45" name="Freeform 142"/>
                <p:cNvSpPr/>
                <p:nvPr/>
              </p:nvSpPr>
              <p:spPr>
                <a:xfrm>
                  <a:off x="6580091" y="2528223"/>
                  <a:ext cx="101055" cy="922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5762"/>
                      </a:moveTo>
                      <a:lnTo>
                        <a:pt x="3337" y="12259"/>
                      </a:lnTo>
                      <a:lnTo>
                        <a:pt x="12468" y="12259"/>
                      </a:lnTo>
                      <a:lnTo>
                        <a:pt x="9307" y="18681"/>
                      </a:lnTo>
                      <a:lnTo>
                        <a:pt x="15454" y="21600"/>
                      </a:lnTo>
                      <a:lnTo>
                        <a:pt x="18439" y="18681"/>
                      </a:lnTo>
                      <a:lnTo>
                        <a:pt x="15454" y="15762"/>
                      </a:lnTo>
                      <a:lnTo>
                        <a:pt x="18439" y="12259"/>
                      </a:lnTo>
                      <a:lnTo>
                        <a:pt x="21600" y="18681"/>
                      </a:lnTo>
                      <a:lnTo>
                        <a:pt x="21600" y="6422"/>
                      </a:lnTo>
                      <a:lnTo>
                        <a:pt x="15454" y="0"/>
                      </a:lnTo>
                      <a:lnTo>
                        <a:pt x="15454" y="6422"/>
                      </a:lnTo>
                      <a:lnTo>
                        <a:pt x="12468" y="6422"/>
                      </a:lnTo>
                      <a:lnTo>
                        <a:pt x="9307" y="9341"/>
                      </a:lnTo>
                      <a:lnTo>
                        <a:pt x="6322" y="6422"/>
                      </a:lnTo>
                      <a:lnTo>
                        <a:pt x="0" y="12259"/>
                      </a:lnTo>
                      <a:lnTo>
                        <a:pt x="0" y="15762"/>
                      </a:lnTo>
                    </a:path>
                  </a:pathLst>
                </a:custGeom>
                <a:solidFill>
                  <a:srgbClr val="FAE232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46" name="Line 143"/>
                <p:cNvSpPr/>
                <p:nvPr/>
              </p:nvSpPr>
              <p:spPr>
                <a:xfrm>
                  <a:off x="5927382" y="2482076"/>
                  <a:ext cx="1" cy="13186"/>
                </a:xfrm>
                <a:prstGeom prst="line">
                  <a:avLst/>
                </a:prstGeom>
                <a:noFill/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47" name="Line 144"/>
                <p:cNvSpPr/>
                <p:nvPr/>
              </p:nvSpPr>
              <p:spPr>
                <a:xfrm flipV="1">
                  <a:off x="6717589" y="2165636"/>
                  <a:ext cx="13253" cy="39556"/>
                </a:xfrm>
                <a:prstGeom prst="line">
                  <a:avLst/>
                </a:prstGeom>
                <a:noFill/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48" name="Line 145"/>
                <p:cNvSpPr/>
                <p:nvPr/>
              </p:nvSpPr>
              <p:spPr>
                <a:xfrm flipV="1">
                  <a:off x="6752378" y="2132674"/>
                  <a:ext cx="1" cy="26371"/>
                </a:xfrm>
                <a:prstGeom prst="line">
                  <a:avLst/>
                </a:prstGeom>
                <a:noFill/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49" name="Freeform 146"/>
                <p:cNvSpPr/>
                <p:nvPr/>
              </p:nvSpPr>
              <p:spPr>
                <a:xfrm>
                  <a:off x="6638072" y="2475485"/>
                  <a:ext cx="29820" cy="52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10800" y="5143"/>
                      </a:lnTo>
                      <a:lnTo>
                        <a:pt x="0" y="10286"/>
                      </a:lnTo>
                      <a:lnTo>
                        <a:pt x="0" y="21600"/>
                      </a:lnTo>
                      <a:lnTo>
                        <a:pt x="10800" y="21600"/>
                      </a:lnTo>
                      <a:lnTo>
                        <a:pt x="10800" y="10286"/>
                      </a:lnTo>
                      <a:lnTo>
                        <a:pt x="21600" y="10286"/>
                      </a:lnTo>
                      <a:lnTo>
                        <a:pt x="10800" y="5143"/>
                      </a:lnTo>
                      <a:lnTo>
                        <a:pt x="1080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AE232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50" name="Freeform 147"/>
                <p:cNvSpPr/>
                <p:nvPr/>
              </p:nvSpPr>
              <p:spPr>
                <a:xfrm>
                  <a:off x="6139430" y="2435929"/>
                  <a:ext cx="109337" cy="774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8089" y="21600"/>
                      </a:moveTo>
                      <a:lnTo>
                        <a:pt x="13511" y="18021"/>
                      </a:lnTo>
                      <a:lnTo>
                        <a:pt x="16178" y="14441"/>
                      </a:lnTo>
                      <a:lnTo>
                        <a:pt x="21600" y="10985"/>
                      </a:lnTo>
                      <a:lnTo>
                        <a:pt x="21600" y="0"/>
                      </a:lnTo>
                      <a:lnTo>
                        <a:pt x="16178" y="0"/>
                      </a:lnTo>
                      <a:lnTo>
                        <a:pt x="16178" y="3826"/>
                      </a:lnTo>
                      <a:lnTo>
                        <a:pt x="13511" y="0"/>
                      </a:lnTo>
                      <a:lnTo>
                        <a:pt x="2582" y="0"/>
                      </a:lnTo>
                      <a:lnTo>
                        <a:pt x="0" y="7406"/>
                      </a:lnTo>
                      <a:lnTo>
                        <a:pt x="2582" y="14441"/>
                      </a:lnTo>
                      <a:lnTo>
                        <a:pt x="2582" y="21600"/>
                      </a:lnTo>
                      <a:lnTo>
                        <a:pt x="8089" y="21600"/>
                      </a:lnTo>
                      <a:close/>
                    </a:path>
                  </a:pathLst>
                </a:custGeom>
                <a:solidFill>
                  <a:srgbClr val="CACACA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51" name="Freeform 148"/>
                <p:cNvSpPr/>
                <p:nvPr/>
              </p:nvSpPr>
              <p:spPr>
                <a:xfrm>
                  <a:off x="5804791" y="2172230"/>
                  <a:ext cx="115965" cy="1186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9350"/>
                      </a:moveTo>
                      <a:lnTo>
                        <a:pt x="18977" y="12150"/>
                      </a:lnTo>
                      <a:lnTo>
                        <a:pt x="18977" y="9600"/>
                      </a:lnTo>
                      <a:lnTo>
                        <a:pt x="16200" y="12150"/>
                      </a:lnTo>
                      <a:lnTo>
                        <a:pt x="13577" y="12150"/>
                      </a:lnTo>
                      <a:lnTo>
                        <a:pt x="13577" y="9600"/>
                      </a:lnTo>
                      <a:lnTo>
                        <a:pt x="18977" y="4950"/>
                      </a:lnTo>
                      <a:lnTo>
                        <a:pt x="8023" y="4950"/>
                      </a:lnTo>
                      <a:lnTo>
                        <a:pt x="8023" y="0"/>
                      </a:lnTo>
                      <a:lnTo>
                        <a:pt x="2623" y="0"/>
                      </a:lnTo>
                      <a:lnTo>
                        <a:pt x="2623" y="2400"/>
                      </a:lnTo>
                      <a:lnTo>
                        <a:pt x="0" y="7200"/>
                      </a:lnTo>
                      <a:lnTo>
                        <a:pt x="2623" y="7200"/>
                      </a:lnTo>
                      <a:lnTo>
                        <a:pt x="5246" y="19350"/>
                      </a:lnTo>
                      <a:lnTo>
                        <a:pt x="10646" y="19350"/>
                      </a:lnTo>
                      <a:lnTo>
                        <a:pt x="16200" y="14400"/>
                      </a:lnTo>
                      <a:lnTo>
                        <a:pt x="18977" y="21600"/>
                      </a:lnTo>
                      <a:lnTo>
                        <a:pt x="21600" y="19350"/>
                      </a:lnTo>
                      <a:close/>
                    </a:path>
                  </a:pathLst>
                </a:custGeom>
                <a:solidFill>
                  <a:srgbClr val="CACACA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52" name="Freeform 149"/>
                <p:cNvSpPr/>
                <p:nvPr/>
              </p:nvSpPr>
              <p:spPr>
                <a:xfrm>
                  <a:off x="5907503" y="2132673"/>
                  <a:ext cx="198795" cy="4087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5480" y="21600"/>
                      </a:moveTo>
                      <a:lnTo>
                        <a:pt x="18450" y="18851"/>
                      </a:lnTo>
                      <a:lnTo>
                        <a:pt x="17100" y="16756"/>
                      </a:lnTo>
                      <a:lnTo>
                        <a:pt x="15480" y="15316"/>
                      </a:lnTo>
                      <a:lnTo>
                        <a:pt x="15480" y="14007"/>
                      </a:lnTo>
                      <a:lnTo>
                        <a:pt x="13950" y="11913"/>
                      </a:lnTo>
                      <a:lnTo>
                        <a:pt x="13950" y="10473"/>
                      </a:lnTo>
                      <a:lnTo>
                        <a:pt x="19980" y="9076"/>
                      </a:lnTo>
                      <a:lnTo>
                        <a:pt x="21600" y="7724"/>
                      </a:lnTo>
                      <a:lnTo>
                        <a:pt x="19980" y="7724"/>
                      </a:lnTo>
                      <a:lnTo>
                        <a:pt x="17100" y="6982"/>
                      </a:lnTo>
                      <a:lnTo>
                        <a:pt x="17100" y="5629"/>
                      </a:lnTo>
                      <a:lnTo>
                        <a:pt x="15480" y="4887"/>
                      </a:lnTo>
                      <a:lnTo>
                        <a:pt x="13950" y="4887"/>
                      </a:lnTo>
                      <a:lnTo>
                        <a:pt x="15480" y="1440"/>
                      </a:lnTo>
                      <a:lnTo>
                        <a:pt x="13950" y="0"/>
                      </a:lnTo>
                      <a:lnTo>
                        <a:pt x="12420" y="0"/>
                      </a:lnTo>
                      <a:lnTo>
                        <a:pt x="12420" y="1440"/>
                      </a:lnTo>
                      <a:lnTo>
                        <a:pt x="9270" y="1440"/>
                      </a:lnTo>
                      <a:lnTo>
                        <a:pt x="7740" y="2095"/>
                      </a:lnTo>
                      <a:lnTo>
                        <a:pt x="4590" y="4887"/>
                      </a:lnTo>
                      <a:lnTo>
                        <a:pt x="3060" y="5629"/>
                      </a:lnTo>
                      <a:lnTo>
                        <a:pt x="1530" y="6982"/>
                      </a:lnTo>
                      <a:lnTo>
                        <a:pt x="1530" y="7724"/>
                      </a:lnTo>
                      <a:lnTo>
                        <a:pt x="0" y="8378"/>
                      </a:lnTo>
                      <a:lnTo>
                        <a:pt x="3060" y="9818"/>
                      </a:lnTo>
                      <a:lnTo>
                        <a:pt x="4590" y="11171"/>
                      </a:lnTo>
                      <a:lnTo>
                        <a:pt x="6210" y="13265"/>
                      </a:lnTo>
                      <a:lnTo>
                        <a:pt x="4590" y="14007"/>
                      </a:lnTo>
                      <a:lnTo>
                        <a:pt x="7740" y="14662"/>
                      </a:lnTo>
                      <a:lnTo>
                        <a:pt x="10890" y="13265"/>
                      </a:lnTo>
                      <a:lnTo>
                        <a:pt x="12420" y="14007"/>
                      </a:lnTo>
                      <a:lnTo>
                        <a:pt x="15480" y="18196"/>
                      </a:lnTo>
                      <a:lnTo>
                        <a:pt x="15480" y="21600"/>
                      </a:lnTo>
                      <a:close/>
                    </a:path>
                  </a:pathLst>
                </a:custGeom>
                <a:solidFill>
                  <a:srgbClr val="CACACA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53" name="Freeform 150"/>
                <p:cNvSpPr/>
                <p:nvPr/>
              </p:nvSpPr>
              <p:spPr>
                <a:xfrm>
                  <a:off x="6093045" y="2264523"/>
                  <a:ext cx="157380" cy="1845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0154"/>
                      </a:moveTo>
                      <a:lnTo>
                        <a:pt x="21600" y="16971"/>
                      </a:lnTo>
                      <a:lnTo>
                        <a:pt x="17735" y="13886"/>
                      </a:lnTo>
                      <a:lnTo>
                        <a:pt x="17735" y="12343"/>
                      </a:lnTo>
                      <a:lnTo>
                        <a:pt x="9891" y="7714"/>
                      </a:lnTo>
                      <a:lnTo>
                        <a:pt x="13756" y="6268"/>
                      </a:lnTo>
                      <a:lnTo>
                        <a:pt x="11823" y="4629"/>
                      </a:lnTo>
                      <a:lnTo>
                        <a:pt x="7844" y="3086"/>
                      </a:lnTo>
                      <a:lnTo>
                        <a:pt x="5912" y="0"/>
                      </a:lnTo>
                      <a:lnTo>
                        <a:pt x="3979" y="0"/>
                      </a:lnTo>
                      <a:lnTo>
                        <a:pt x="3979" y="3086"/>
                      </a:lnTo>
                      <a:lnTo>
                        <a:pt x="2046" y="3086"/>
                      </a:lnTo>
                      <a:lnTo>
                        <a:pt x="2046" y="1639"/>
                      </a:lnTo>
                      <a:lnTo>
                        <a:pt x="0" y="4629"/>
                      </a:lnTo>
                      <a:lnTo>
                        <a:pt x="0" y="6268"/>
                      </a:lnTo>
                      <a:lnTo>
                        <a:pt x="2046" y="7714"/>
                      </a:lnTo>
                      <a:lnTo>
                        <a:pt x="2046" y="12343"/>
                      </a:lnTo>
                      <a:lnTo>
                        <a:pt x="5912" y="10896"/>
                      </a:lnTo>
                      <a:lnTo>
                        <a:pt x="9891" y="9257"/>
                      </a:lnTo>
                      <a:lnTo>
                        <a:pt x="11823" y="12343"/>
                      </a:lnTo>
                      <a:lnTo>
                        <a:pt x="13756" y="15525"/>
                      </a:lnTo>
                      <a:lnTo>
                        <a:pt x="15688" y="16971"/>
                      </a:lnTo>
                      <a:lnTo>
                        <a:pt x="15688" y="20154"/>
                      </a:lnTo>
                      <a:lnTo>
                        <a:pt x="17735" y="21600"/>
                      </a:lnTo>
                      <a:lnTo>
                        <a:pt x="17735" y="20154"/>
                      </a:lnTo>
                      <a:lnTo>
                        <a:pt x="21600" y="20154"/>
                      </a:lnTo>
                      <a:close/>
                    </a:path>
                  </a:pathLst>
                </a:custGeom>
                <a:solidFill>
                  <a:srgbClr val="CACACA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54" name="Freeform 151"/>
                <p:cNvSpPr/>
                <p:nvPr/>
              </p:nvSpPr>
              <p:spPr>
                <a:xfrm>
                  <a:off x="6136116" y="2251338"/>
                  <a:ext cx="157379" cy="3032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937"/>
                      </a:moveTo>
                      <a:lnTo>
                        <a:pt x="0" y="0"/>
                      </a:lnTo>
                      <a:lnTo>
                        <a:pt x="1933" y="937"/>
                      </a:lnTo>
                      <a:lnTo>
                        <a:pt x="9777" y="0"/>
                      </a:lnTo>
                      <a:lnTo>
                        <a:pt x="13756" y="0"/>
                      </a:lnTo>
                      <a:lnTo>
                        <a:pt x="13756" y="1932"/>
                      </a:lnTo>
                      <a:lnTo>
                        <a:pt x="17735" y="1932"/>
                      </a:lnTo>
                      <a:lnTo>
                        <a:pt x="13756" y="2810"/>
                      </a:lnTo>
                      <a:lnTo>
                        <a:pt x="11823" y="4741"/>
                      </a:lnTo>
                      <a:lnTo>
                        <a:pt x="9777" y="5620"/>
                      </a:lnTo>
                      <a:lnTo>
                        <a:pt x="19667" y="12117"/>
                      </a:lnTo>
                      <a:lnTo>
                        <a:pt x="21600" y="14049"/>
                      </a:lnTo>
                      <a:lnTo>
                        <a:pt x="19667" y="17737"/>
                      </a:lnTo>
                      <a:lnTo>
                        <a:pt x="15688" y="18790"/>
                      </a:lnTo>
                      <a:lnTo>
                        <a:pt x="13756" y="18790"/>
                      </a:lnTo>
                      <a:lnTo>
                        <a:pt x="11823" y="20546"/>
                      </a:lnTo>
                      <a:lnTo>
                        <a:pt x="7844" y="21600"/>
                      </a:lnTo>
                      <a:lnTo>
                        <a:pt x="7844" y="19668"/>
                      </a:lnTo>
                      <a:lnTo>
                        <a:pt x="5912" y="18790"/>
                      </a:lnTo>
                      <a:lnTo>
                        <a:pt x="9777" y="17737"/>
                      </a:lnTo>
                      <a:lnTo>
                        <a:pt x="11823" y="16859"/>
                      </a:lnTo>
                      <a:lnTo>
                        <a:pt x="15688" y="15980"/>
                      </a:lnTo>
                      <a:lnTo>
                        <a:pt x="15688" y="11239"/>
                      </a:lnTo>
                      <a:lnTo>
                        <a:pt x="11823" y="9366"/>
                      </a:lnTo>
                      <a:lnTo>
                        <a:pt x="11823" y="8429"/>
                      </a:lnTo>
                      <a:lnTo>
                        <a:pt x="3979" y="5620"/>
                      </a:lnTo>
                      <a:lnTo>
                        <a:pt x="7844" y="4741"/>
                      </a:lnTo>
                      <a:lnTo>
                        <a:pt x="5912" y="3746"/>
                      </a:lnTo>
                      <a:lnTo>
                        <a:pt x="1933" y="2810"/>
                      </a:lnTo>
                      <a:lnTo>
                        <a:pt x="0" y="937"/>
                      </a:lnTo>
                      <a:close/>
                    </a:path>
                  </a:pathLst>
                </a:custGeom>
                <a:solidFill>
                  <a:srgbClr val="CACACA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55" name="Freeform 152"/>
                <p:cNvSpPr/>
                <p:nvPr/>
              </p:nvSpPr>
              <p:spPr>
                <a:xfrm>
                  <a:off x="6093045" y="2594148"/>
                  <a:ext cx="86145" cy="1186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2250"/>
                      </a:moveTo>
                      <a:lnTo>
                        <a:pt x="7269" y="4500"/>
                      </a:lnTo>
                      <a:lnTo>
                        <a:pt x="3738" y="2250"/>
                      </a:lnTo>
                      <a:lnTo>
                        <a:pt x="0" y="0"/>
                      </a:lnTo>
                      <a:lnTo>
                        <a:pt x="0" y="9450"/>
                      </a:lnTo>
                      <a:lnTo>
                        <a:pt x="7269" y="14400"/>
                      </a:lnTo>
                      <a:lnTo>
                        <a:pt x="18069" y="21600"/>
                      </a:lnTo>
                      <a:lnTo>
                        <a:pt x="21600" y="21600"/>
                      </a:lnTo>
                      <a:lnTo>
                        <a:pt x="18069" y="14400"/>
                      </a:lnTo>
                      <a:lnTo>
                        <a:pt x="18069" y="7200"/>
                      </a:lnTo>
                      <a:lnTo>
                        <a:pt x="10800" y="2250"/>
                      </a:lnTo>
                      <a:close/>
                    </a:path>
                  </a:pathLst>
                </a:custGeom>
                <a:solidFill>
                  <a:srgbClr val="FAE232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56" name="Freeform 153"/>
                <p:cNvSpPr/>
                <p:nvPr/>
              </p:nvSpPr>
              <p:spPr>
                <a:xfrm>
                  <a:off x="6036719" y="2304079"/>
                  <a:ext cx="170634" cy="3164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7200" y="0"/>
                      </a:moveTo>
                      <a:lnTo>
                        <a:pt x="0" y="1805"/>
                      </a:lnTo>
                      <a:lnTo>
                        <a:pt x="0" y="3666"/>
                      </a:lnTo>
                      <a:lnTo>
                        <a:pt x="1774" y="6373"/>
                      </a:lnTo>
                      <a:lnTo>
                        <a:pt x="1774" y="8065"/>
                      </a:lnTo>
                      <a:lnTo>
                        <a:pt x="3652" y="9926"/>
                      </a:lnTo>
                      <a:lnTo>
                        <a:pt x="5426" y="12633"/>
                      </a:lnTo>
                      <a:lnTo>
                        <a:pt x="1774" y="16186"/>
                      </a:lnTo>
                      <a:lnTo>
                        <a:pt x="1774" y="18047"/>
                      </a:lnTo>
                      <a:lnTo>
                        <a:pt x="7200" y="20754"/>
                      </a:lnTo>
                      <a:lnTo>
                        <a:pt x="7200" y="19908"/>
                      </a:lnTo>
                      <a:lnTo>
                        <a:pt x="9078" y="20754"/>
                      </a:lnTo>
                      <a:lnTo>
                        <a:pt x="10852" y="21600"/>
                      </a:lnTo>
                      <a:lnTo>
                        <a:pt x="12626" y="20754"/>
                      </a:lnTo>
                      <a:lnTo>
                        <a:pt x="10852" y="19908"/>
                      </a:lnTo>
                      <a:lnTo>
                        <a:pt x="7200" y="19908"/>
                      </a:lnTo>
                      <a:lnTo>
                        <a:pt x="5426" y="16186"/>
                      </a:lnTo>
                      <a:lnTo>
                        <a:pt x="3652" y="16186"/>
                      </a:lnTo>
                      <a:lnTo>
                        <a:pt x="3652" y="15340"/>
                      </a:lnTo>
                      <a:lnTo>
                        <a:pt x="5426" y="12633"/>
                      </a:lnTo>
                      <a:lnTo>
                        <a:pt x="5426" y="10772"/>
                      </a:lnTo>
                      <a:lnTo>
                        <a:pt x="9078" y="10772"/>
                      </a:lnTo>
                      <a:lnTo>
                        <a:pt x="9078" y="11787"/>
                      </a:lnTo>
                      <a:lnTo>
                        <a:pt x="10852" y="11787"/>
                      </a:lnTo>
                      <a:lnTo>
                        <a:pt x="14400" y="13479"/>
                      </a:lnTo>
                      <a:lnTo>
                        <a:pt x="14400" y="12633"/>
                      </a:lnTo>
                      <a:lnTo>
                        <a:pt x="12626" y="10772"/>
                      </a:lnTo>
                      <a:lnTo>
                        <a:pt x="14400" y="9080"/>
                      </a:lnTo>
                      <a:lnTo>
                        <a:pt x="21600" y="9080"/>
                      </a:lnTo>
                      <a:lnTo>
                        <a:pt x="21600" y="7219"/>
                      </a:lnTo>
                      <a:lnTo>
                        <a:pt x="19826" y="6373"/>
                      </a:lnTo>
                      <a:lnTo>
                        <a:pt x="18052" y="4512"/>
                      </a:lnTo>
                      <a:lnTo>
                        <a:pt x="16278" y="2707"/>
                      </a:lnTo>
                      <a:lnTo>
                        <a:pt x="12626" y="3666"/>
                      </a:lnTo>
                      <a:lnTo>
                        <a:pt x="9078" y="4512"/>
                      </a:lnTo>
                      <a:lnTo>
                        <a:pt x="9078" y="1805"/>
                      </a:lnTo>
                      <a:lnTo>
                        <a:pt x="7200" y="959"/>
                      </a:lnTo>
                      <a:lnTo>
                        <a:pt x="7200" y="0"/>
                      </a:lnTo>
                      <a:close/>
                    </a:path>
                  </a:pathLst>
                </a:custGeom>
                <a:solidFill>
                  <a:srgbClr val="CACACA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57" name="Freeform 154"/>
                <p:cNvSpPr/>
                <p:nvPr/>
              </p:nvSpPr>
              <p:spPr>
                <a:xfrm>
                  <a:off x="5836269" y="2132673"/>
                  <a:ext cx="69579" cy="263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7534" y="0"/>
                      </a:moveTo>
                      <a:lnTo>
                        <a:pt x="4574" y="0"/>
                      </a:lnTo>
                      <a:lnTo>
                        <a:pt x="0" y="10473"/>
                      </a:ln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17534" y="0"/>
                      </a:lnTo>
                      <a:close/>
                    </a:path>
                  </a:pathLst>
                </a:custGeom>
                <a:solidFill>
                  <a:srgbClr val="CACACA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58" name="Freeform 155"/>
                <p:cNvSpPr/>
                <p:nvPr/>
              </p:nvSpPr>
              <p:spPr>
                <a:xfrm>
                  <a:off x="5634161" y="2081581"/>
                  <a:ext cx="172289" cy="906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851" y="0"/>
                      </a:moveTo>
                      <a:lnTo>
                        <a:pt x="0" y="9341"/>
                      </a:lnTo>
                      <a:lnTo>
                        <a:pt x="3600" y="12259"/>
                      </a:lnTo>
                      <a:lnTo>
                        <a:pt x="19749" y="21600"/>
                      </a:lnTo>
                      <a:lnTo>
                        <a:pt x="21600" y="21600"/>
                      </a:lnTo>
                      <a:lnTo>
                        <a:pt x="21600" y="12259"/>
                      </a:lnTo>
                      <a:lnTo>
                        <a:pt x="16251" y="12259"/>
                      </a:lnTo>
                      <a:lnTo>
                        <a:pt x="12446" y="9341"/>
                      </a:lnTo>
                      <a:lnTo>
                        <a:pt x="10697" y="6032"/>
                      </a:lnTo>
                      <a:lnTo>
                        <a:pt x="8949" y="6032"/>
                      </a:lnTo>
                      <a:lnTo>
                        <a:pt x="5349" y="0"/>
                      </a:lnTo>
                      <a:lnTo>
                        <a:pt x="1851" y="0"/>
                      </a:lnTo>
                      <a:close/>
                    </a:path>
                  </a:pathLst>
                </a:custGeom>
                <a:solidFill>
                  <a:srgbClr val="FAE232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59" name="Freeform 156"/>
                <p:cNvSpPr/>
                <p:nvPr/>
              </p:nvSpPr>
              <p:spPr>
                <a:xfrm>
                  <a:off x="6681144" y="1868974"/>
                  <a:ext cx="71236" cy="1054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5400"/>
                      </a:moveTo>
                      <a:lnTo>
                        <a:pt x="12809" y="0"/>
                      </a:lnTo>
                      <a:lnTo>
                        <a:pt x="17330" y="5400"/>
                      </a:lnTo>
                      <a:lnTo>
                        <a:pt x="21600" y="13500"/>
                      </a:lnTo>
                      <a:lnTo>
                        <a:pt x="17330" y="19069"/>
                      </a:lnTo>
                      <a:lnTo>
                        <a:pt x="0" y="21600"/>
                      </a:lnTo>
                      <a:lnTo>
                        <a:pt x="0" y="540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60" name="Freeform 157"/>
                <p:cNvSpPr/>
                <p:nvPr/>
              </p:nvSpPr>
              <p:spPr>
                <a:xfrm>
                  <a:off x="6638072" y="1765142"/>
                  <a:ext cx="144126" cy="1302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19465" y="0"/>
                      </a:lnTo>
                      <a:lnTo>
                        <a:pt x="15195" y="2174"/>
                      </a:lnTo>
                      <a:lnTo>
                        <a:pt x="12935" y="2174"/>
                      </a:lnTo>
                      <a:lnTo>
                        <a:pt x="10800" y="4211"/>
                      </a:lnTo>
                      <a:lnTo>
                        <a:pt x="8665" y="4211"/>
                      </a:lnTo>
                      <a:lnTo>
                        <a:pt x="0" y="10732"/>
                      </a:lnTo>
                      <a:lnTo>
                        <a:pt x="0" y="13042"/>
                      </a:lnTo>
                      <a:lnTo>
                        <a:pt x="2135" y="13042"/>
                      </a:lnTo>
                      <a:lnTo>
                        <a:pt x="0" y="19562"/>
                      </a:lnTo>
                      <a:lnTo>
                        <a:pt x="2135" y="21600"/>
                      </a:lnTo>
                      <a:lnTo>
                        <a:pt x="6530" y="21600"/>
                      </a:lnTo>
                      <a:lnTo>
                        <a:pt x="12935" y="17253"/>
                      </a:lnTo>
                      <a:lnTo>
                        <a:pt x="8665" y="15215"/>
                      </a:lnTo>
                      <a:lnTo>
                        <a:pt x="8665" y="13042"/>
                      </a:lnTo>
                      <a:lnTo>
                        <a:pt x="17330" y="8694"/>
                      </a:lnTo>
                      <a:lnTo>
                        <a:pt x="17330" y="4211"/>
                      </a:lnTo>
                      <a:lnTo>
                        <a:pt x="21600" y="0"/>
                      </a:lnTo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61" name="Freeform 158"/>
                <p:cNvSpPr/>
                <p:nvPr/>
              </p:nvSpPr>
              <p:spPr>
                <a:xfrm>
                  <a:off x="6752378" y="1987639"/>
                  <a:ext cx="57983" cy="791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3825"/>
                      </a:moveTo>
                      <a:lnTo>
                        <a:pt x="0" y="7200"/>
                      </a:lnTo>
                      <a:lnTo>
                        <a:pt x="5322" y="7200"/>
                      </a:lnTo>
                      <a:lnTo>
                        <a:pt x="5322" y="18000"/>
                      </a:lnTo>
                      <a:lnTo>
                        <a:pt x="10643" y="21600"/>
                      </a:lnTo>
                      <a:lnTo>
                        <a:pt x="16278" y="18000"/>
                      </a:lnTo>
                      <a:lnTo>
                        <a:pt x="21600" y="7200"/>
                      </a:lnTo>
                      <a:lnTo>
                        <a:pt x="16278" y="3825"/>
                      </a:lnTo>
                      <a:lnTo>
                        <a:pt x="5322" y="0"/>
                      </a:lnTo>
                      <a:lnTo>
                        <a:pt x="0" y="3825"/>
                      </a:lnTo>
                    </a:path>
                  </a:pathLst>
                </a:custGeom>
                <a:solidFill>
                  <a:srgbClr val="FAE232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62" name="Freeform 159"/>
                <p:cNvSpPr/>
                <p:nvPr/>
              </p:nvSpPr>
              <p:spPr>
                <a:xfrm>
                  <a:off x="6810361" y="1987639"/>
                  <a:ext cx="59639" cy="263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1475"/>
                      </a:moveTo>
                      <a:lnTo>
                        <a:pt x="0" y="21600"/>
                      </a:lnTo>
                      <a:lnTo>
                        <a:pt x="5172" y="21600"/>
                      </a:lnTo>
                      <a:lnTo>
                        <a:pt x="10648" y="11475"/>
                      </a:lnTo>
                      <a:lnTo>
                        <a:pt x="16428" y="11475"/>
                      </a:lnTo>
                      <a:lnTo>
                        <a:pt x="21600" y="0"/>
                      </a:lnTo>
                      <a:lnTo>
                        <a:pt x="10648" y="0"/>
                      </a:lnTo>
                      <a:lnTo>
                        <a:pt x="0" y="11475"/>
                      </a:lnTo>
                    </a:path>
                  </a:pathLst>
                </a:custGeom>
                <a:solidFill>
                  <a:srgbClr val="FCD1D5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63" name="Freeform 160"/>
                <p:cNvSpPr/>
                <p:nvPr/>
              </p:nvSpPr>
              <p:spPr>
                <a:xfrm>
                  <a:off x="6783855" y="1789863"/>
                  <a:ext cx="243523" cy="2126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8826"/>
                      </a:moveTo>
                      <a:lnTo>
                        <a:pt x="0" y="20171"/>
                      </a:lnTo>
                      <a:lnTo>
                        <a:pt x="2571" y="20171"/>
                      </a:lnTo>
                      <a:lnTo>
                        <a:pt x="7641" y="17566"/>
                      </a:lnTo>
                      <a:lnTo>
                        <a:pt x="8890" y="18826"/>
                      </a:lnTo>
                      <a:lnTo>
                        <a:pt x="8890" y="20171"/>
                      </a:lnTo>
                      <a:lnTo>
                        <a:pt x="10212" y="21600"/>
                      </a:lnTo>
                      <a:lnTo>
                        <a:pt x="11461" y="18826"/>
                      </a:lnTo>
                      <a:lnTo>
                        <a:pt x="11461" y="17566"/>
                      </a:lnTo>
                      <a:lnTo>
                        <a:pt x="12710" y="18826"/>
                      </a:lnTo>
                      <a:lnTo>
                        <a:pt x="13959" y="18826"/>
                      </a:lnTo>
                      <a:lnTo>
                        <a:pt x="15282" y="17566"/>
                      </a:lnTo>
                      <a:lnTo>
                        <a:pt x="16531" y="18826"/>
                      </a:lnTo>
                      <a:lnTo>
                        <a:pt x="16531" y="17566"/>
                      </a:lnTo>
                      <a:lnTo>
                        <a:pt x="17780" y="16137"/>
                      </a:lnTo>
                      <a:lnTo>
                        <a:pt x="17780" y="17566"/>
                      </a:lnTo>
                      <a:lnTo>
                        <a:pt x="19102" y="17566"/>
                      </a:lnTo>
                      <a:lnTo>
                        <a:pt x="20351" y="16137"/>
                      </a:lnTo>
                      <a:lnTo>
                        <a:pt x="20351" y="9497"/>
                      </a:lnTo>
                      <a:lnTo>
                        <a:pt x="21600" y="9497"/>
                      </a:lnTo>
                      <a:lnTo>
                        <a:pt x="21600" y="1429"/>
                      </a:lnTo>
                      <a:lnTo>
                        <a:pt x="20351" y="0"/>
                      </a:lnTo>
                      <a:lnTo>
                        <a:pt x="20351" y="1429"/>
                      </a:lnTo>
                      <a:lnTo>
                        <a:pt x="19102" y="1429"/>
                      </a:lnTo>
                      <a:lnTo>
                        <a:pt x="17780" y="6808"/>
                      </a:lnTo>
                      <a:lnTo>
                        <a:pt x="15282" y="10758"/>
                      </a:lnTo>
                      <a:lnTo>
                        <a:pt x="12710" y="13532"/>
                      </a:lnTo>
                      <a:lnTo>
                        <a:pt x="12710" y="10758"/>
                      </a:lnTo>
                      <a:lnTo>
                        <a:pt x="11461" y="12103"/>
                      </a:lnTo>
                      <a:lnTo>
                        <a:pt x="10212" y="16137"/>
                      </a:lnTo>
                      <a:lnTo>
                        <a:pt x="3820" y="16137"/>
                      </a:lnTo>
                      <a:lnTo>
                        <a:pt x="0" y="18826"/>
                      </a:lnTo>
                    </a:path>
                  </a:pathLst>
                </a:custGeom>
                <a:solidFill>
                  <a:srgbClr val="FAE232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64" name="Freeform 161"/>
                <p:cNvSpPr/>
                <p:nvPr/>
              </p:nvSpPr>
              <p:spPr>
                <a:xfrm>
                  <a:off x="6984305" y="1671198"/>
                  <a:ext cx="142471" cy="1186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6950"/>
                      </a:moveTo>
                      <a:lnTo>
                        <a:pt x="0" y="21600"/>
                      </a:lnTo>
                      <a:lnTo>
                        <a:pt x="4370" y="19350"/>
                      </a:lnTo>
                      <a:lnTo>
                        <a:pt x="2247" y="19350"/>
                      </a:lnTo>
                      <a:lnTo>
                        <a:pt x="2247" y="16950"/>
                      </a:lnTo>
                      <a:lnTo>
                        <a:pt x="6492" y="16950"/>
                      </a:lnTo>
                      <a:lnTo>
                        <a:pt x="12985" y="19350"/>
                      </a:lnTo>
                      <a:lnTo>
                        <a:pt x="15108" y="14400"/>
                      </a:lnTo>
                      <a:lnTo>
                        <a:pt x="17355" y="14400"/>
                      </a:lnTo>
                      <a:lnTo>
                        <a:pt x="21600" y="12150"/>
                      </a:lnTo>
                      <a:lnTo>
                        <a:pt x="19477" y="12150"/>
                      </a:lnTo>
                      <a:lnTo>
                        <a:pt x="17355" y="9750"/>
                      </a:lnTo>
                      <a:lnTo>
                        <a:pt x="19477" y="7200"/>
                      </a:lnTo>
                      <a:lnTo>
                        <a:pt x="17355" y="9750"/>
                      </a:lnTo>
                      <a:lnTo>
                        <a:pt x="12985" y="7200"/>
                      </a:lnTo>
                      <a:lnTo>
                        <a:pt x="6492" y="0"/>
                      </a:lnTo>
                      <a:lnTo>
                        <a:pt x="6492" y="4950"/>
                      </a:lnTo>
                      <a:lnTo>
                        <a:pt x="4370" y="14400"/>
                      </a:lnTo>
                      <a:lnTo>
                        <a:pt x="2247" y="12150"/>
                      </a:lnTo>
                      <a:lnTo>
                        <a:pt x="2247" y="14400"/>
                      </a:lnTo>
                      <a:lnTo>
                        <a:pt x="0" y="16950"/>
                      </a:lnTo>
                      <a:close/>
                    </a:path>
                  </a:pathLst>
                </a:custGeom>
                <a:solidFill>
                  <a:srgbClr val="FAE232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65" name="Freeform 162"/>
                <p:cNvSpPr/>
                <p:nvPr/>
              </p:nvSpPr>
              <p:spPr>
                <a:xfrm>
                  <a:off x="7327226" y="1512979"/>
                  <a:ext cx="28163" cy="263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1127"/>
                      </a:moveTo>
                      <a:lnTo>
                        <a:pt x="0" y="21600"/>
                      </a:lnTo>
                      <a:lnTo>
                        <a:pt x="10491" y="11127"/>
                      </a:lnTo>
                      <a:lnTo>
                        <a:pt x="21600" y="0"/>
                      </a:lnTo>
                      <a:lnTo>
                        <a:pt x="0" y="11127"/>
                      </a:lnTo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66" name="Freeform 163"/>
                <p:cNvSpPr/>
                <p:nvPr/>
              </p:nvSpPr>
              <p:spPr>
                <a:xfrm>
                  <a:off x="7027377" y="1394314"/>
                  <a:ext cx="56326" cy="2768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21"/>
                      </a:moveTo>
                      <a:lnTo>
                        <a:pt x="0" y="7264"/>
                      </a:lnTo>
                      <a:lnTo>
                        <a:pt x="5322" y="8293"/>
                      </a:lnTo>
                      <a:lnTo>
                        <a:pt x="0" y="14464"/>
                      </a:lnTo>
                      <a:lnTo>
                        <a:pt x="5322" y="16521"/>
                      </a:lnTo>
                      <a:lnTo>
                        <a:pt x="0" y="19607"/>
                      </a:lnTo>
                      <a:lnTo>
                        <a:pt x="5322" y="21600"/>
                      </a:lnTo>
                      <a:lnTo>
                        <a:pt x="5322" y="19607"/>
                      </a:lnTo>
                      <a:lnTo>
                        <a:pt x="16278" y="20636"/>
                      </a:lnTo>
                      <a:lnTo>
                        <a:pt x="16278" y="19607"/>
                      </a:lnTo>
                      <a:lnTo>
                        <a:pt x="5322" y="16521"/>
                      </a:lnTo>
                      <a:lnTo>
                        <a:pt x="10957" y="13436"/>
                      </a:lnTo>
                      <a:lnTo>
                        <a:pt x="21600" y="13436"/>
                      </a:lnTo>
                      <a:lnTo>
                        <a:pt x="10957" y="6171"/>
                      </a:lnTo>
                      <a:lnTo>
                        <a:pt x="10957" y="0"/>
                      </a:lnTo>
                      <a:lnTo>
                        <a:pt x="5322" y="0"/>
                      </a:lnTo>
                      <a:lnTo>
                        <a:pt x="5322" y="1093"/>
                      </a:lnTo>
                      <a:lnTo>
                        <a:pt x="0" y="2121"/>
                      </a:lnTo>
                    </a:path>
                  </a:pathLst>
                </a:custGeom>
                <a:solidFill>
                  <a:srgbClr val="CACACA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67" name="Line 164"/>
                <p:cNvSpPr/>
                <p:nvPr/>
              </p:nvSpPr>
              <p:spPr>
                <a:xfrm flipV="1">
                  <a:off x="7204636" y="1664605"/>
                  <a:ext cx="28162" cy="39556"/>
                </a:xfrm>
                <a:prstGeom prst="line">
                  <a:avLst/>
                </a:prstGeom>
                <a:noFill/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68" name="Freeform 165"/>
                <p:cNvSpPr/>
                <p:nvPr/>
              </p:nvSpPr>
              <p:spPr>
                <a:xfrm>
                  <a:off x="5490036" y="1420684"/>
                  <a:ext cx="1379965" cy="8833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4504" y="3873"/>
                      </a:moveTo>
                      <a:lnTo>
                        <a:pt x="4959" y="3549"/>
                      </a:lnTo>
                      <a:lnTo>
                        <a:pt x="5400" y="4519"/>
                      </a:lnTo>
                      <a:lnTo>
                        <a:pt x="5854" y="4519"/>
                      </a:lnTo>
                      <a:cubicBezTo>
                        <a:pt x="5927" y="4726"/>
                        <a:pt x="6003" y="4936"/>
                        <a:pt x="6076" y="5143"/>
                      </a:cubicBezTo>
                      <a:lnTo>
                        <a:pt x="6076" y="6454"/>
                      </a:lnTo>
                      <a:lnTo>
                        <a:pt x="7426" y="7078"/>
                      </a:lnTo>
                      <a:lnTo>
                        <a:pt x="8100" y="8046"/>
                      </a:lnTo>
                      <a:lnTo>
                        <a:pt x="9437" y="8046"/>
                      </a:lnTo>
                      <a:lnTo>
                        <a:pt x="10111" y="8713"/>
                      </a:lnTo>
                      <a:lnTo>
                        <a:pt x="11007" y="9016"/>
                      </a:lnTo>
                      <a:lnTo>
                        <a:pt x="11930" y="8389"/>
                      </a:lnTo>
                      <a:lnTo>
                        <a:pt x="12826" y="8389"/>
                      </a:lnTo>
                      <a:lnTo>
                        <a:pt x="13500" y="7422"/>
                      </a:lnTo>
                      <a:lnTo>
                        <a:pt x="13280" y="7078"/>
                      </a:lnTo>
                      <a:lnTo>
                        <a:pt x="13720" y="6454"/>
                      </a:lnTo>
                      <a:lnTo>
                        <a:pt x="14176" y="6776"/>
                      </a:lnTo>
                      <a:lnTo>
                        <a:pt x="14850" y="6111"/>
                      </a:lnTo>
                      <a:lnTo>
                        <a:pt x="15291" y="5486"/>
                      </a:lnTo>
                      <a:lnTo>
                        <a:pt x="16187" y="5486"/>
                      </a:lnTo>
                      <a:lnTo>
                        <a:pt x="15967" y="4841"/>
                      </a:lnTo>
                      <a:lnTo>
                        <a:pt x="15746" y="4519"/>
                      </a:lnTo>
                      <a:lnTo>
                        <a:pt x="15291" y="4841"/>
                      </a:lnTo>
                      <a:lnTo>
                        <a:pt x="14850" y="4841"/>
                      </a:lnTo>
                      <a:lnTo>
                        <a:pt x="14850" y="3549"/>
                      </a:lnTo>
                      <a:lnTo>
                        <a:pt x="15070" y="2905"/>
                      </a:lnTo>
                      <a:lnTo>
                        <a:pt x="15526" y="3208"/>
                      </a:lnTo>
                      <a:lnTo>
                        <a:pt x="16187" y="2905"/>
                      </a:lnTo>
                      <a:lnTo>
                        <a:pt x="16420" y="1614"/>
                      </a:lnTo>
                      <a:lnTo>
                        <a:pt x="16641" y="1270"/>
                      </a:lnTo>
                      <a:lnTo>
                        <a:pt x="16641" y="968"/>
                      </a:lnTo>
                      <a:lnTo>
                        <a:pt x="16420" y="968"/>
                      </a:lnTo>
                      <a:lnTo>
                        <a:pt x="16641" y="302"/>
                      </a:lnTo>
                      <a:lnTo>
                        <a:pt x="17537" y="0"/>
                      </a:lnTo>
                      <a:lnTo>
                        <a:pt x="18211" y="302"/>
                      </a:lnTo>
                      <a:cubicBezTo>
                        <a:pt x="18362" y="525"/>
                        <a:pt x="18516" y="745"/>
                        <a:pt x="18667" y="968"/>
                      </a:cubicBezTo>
                      <a:lnTo>
                        <a:pt x="19107" y="3208"/>
                      </a:lnTo>
                      <a:lnTo>
                        <a:pt x="19561" y="3208"/>
                      </a:lnTo>
                      <a:lnTo>
                        <a:pt x="20224" y="3873"/>
                      </a:lnTo>
                      <a:lnTo>
                        <a:pt x="20224" y="4519"/>
                      </a:lnTo>
                      <a:lnTo>
                        <a:pt x="20704" y="4519"/>
                      </a:lnTo>
                      <a:lnTo>
                        <a:pt x="21600" y="4175"/>
                      </a:lnTo>
                      <a:lnTo>
                        <a:pt x="21600" y="4841"/>
                      </a:lnTo>
                      <a:lnTo>
                        <a:pt x="20926" y="6776"/>
                      </a:lnTo>
                      <a:cubicBezTo>
                        <a:pt x="20853" y="6668"/>
                        <a:pt x="20777" y="6562"/>
                        <a:pt x="20704" y="6454"/>
                      </a:cubicBezTo>
                      <a:lnTo>
                        <a:pt x="20224" y="6776"/>
                      </a:lnTo>
                      <a:lnTo>
                        <a:pt x="20483" y="7744"/>
                      </a:lnTo>
                      <a:lnTo>
                        <a:pt x="20224" y="8389"/>
                      </a:lnTo>
                      <a:lnTo>
                        <a:pt x="20004" y="8389"/>
                      </a:lnTo>
                      <a:lnTo>
                        <a:pt x="19561" y="8713"/>
                      </a:lnTo>
                      <a:lnTo>
                        <a:pt x="19328" y="8713"/>
                      </a:lnTo>
                      <a:lnTo>
                        <a:pt x="19107" y="9016"/>
                      </a:lnTo>
                      <a:lnTo>
                        <a:pt x="18887" y="9016"/>
                      </a:lnTo>
                      <a:lnTo>
                        <a:pt x="17991" y="9984"/>
                      </a:lnTo>
                      <a:lnTo>
                        <a:pt x="17991" y="10327"/>
                      </a:lnTo>
                      <a:lnTo>
                        <a:pt x="17537" y="10327"/>
                      </a:lnTo>
                      <a:lnTo>
                        <a:pt x="16861" y="10951"/>
                      </a:lnTo>
                      <a:lnTo>
                        <a:pt x="16861" y="10327"/>
                      </a:lnTo>
                      <a:cubicBezTo>
                        <a:pt x="16939" y="10111"/>
                        <a:pt x="17019" y="9897"/>
                        <a:pt x="17096" y="9681"/>
                      </a:cubicBezTo>
                      <a:cubicBezTo>
                        <a:pt x="17019" y="9573"/>
                        <a:pt x="16939" y="9465"/>
                        <a:pt x="16861" y="9357"/>
                      </a:cubicBezTo>
                      <a:lnTo>
                        <a:pt x="16187" y="10327"/>
                      </a:lnTo>
                      <a:lnTo>
                        <a:pt x="15967" y="10649"/>
                      </a:lnTo>
                      <a:lnTo>
                        <a:pt x="15746" y="10649"/>
                      </a:lnTo>
                      <a:lnTo>
                        <a:pt x="15526" y="10951"/>
                      </a:lnTo>
                      <a:lnTo>
                        <a:pt x="16187" y="11919"/>
                      </a:lnTo>
                      <a:lnTo>
                        <a:pt x="16641" y="11597"/>
                      </a:lnTo>
                      <a:lnTo>
                        <a:pt x="17317" y="11919"/>
                      </a:lnTo>
                      <a:lnTo>
                        <a:pt x="17317" y="12262"/>
                      </a:lnTo>
                      <a:lnTo>
                        <a:pt x="17096" y="11919"/>
                      </a:lnTo>
                      <a:lnTo>
                        <a:pt x="16641" y="12262"/>
                      </a:lnTo>
                      <a:lnTo>
                        <a:pt x="16187" y="13230"/>
                      </a:lnTo>
                      <a:lnTo>
                        <a:pt x="16420" y="13532"/>
                      </a:lnTo>
                      <a:lnTo>
                        <a:pt x="16641" y="14824"/>
                      </a:lnTo>
                      <a:lnTo>
                        <a:pt x="17096" y="15165"/>
                      </a:lnTo>
                      <a:lnTo>
                        <a:pt x="16861" y="15165"/>
                      </a:lnTo>
                      <a:cubicBezTo>
                        <a:pt x="16939" y="15375"/>
                        <a:pt x="17019" y="15582"/>
                        <a:pt x="17096" y="15792"/>
                      </a:cubicBezTo>
                      <a:lnTo>
                        <a:pt x="16420" y="16135"/>
                      </a:lnTo>
                      <a:lnTo>
                        <a:pt x="17096" y="16135"/>
                      </a:lnTo>
                      <a:cubicBezTo>
                        <a:pt x="17019" y="16559"/>
                        <a:pt x="16939" y="16982"/>
                        <a:pt x="16861" y="17405"/>
                      </a:cubicBezTo>
                      <a:lnTo>
                        <a:pt x="16420" y="18071"/>
                      </a:lnTo>
                      <a:lnTo>
                        <a:pt x="16187" y="18071"/>
                      </a:lnTo>
                      <a:lnTo>
                        <a:pt x="16187" y="18695"/>
                      </a:lnTo>
                      <a:lnTo>
                        <a:pt x="15967" y="19341"/>
                      </a:lnTo>
                      <a:lnTo>
                        <a:pt x="15746" y="19341"/>
                      </a:lnTo>
                      <a:lnTo>
                        <a:pt x="15746" y="19665"/>
                      </a:lnTo>
                      <a:lnTo>
                        <a:pt x="15070" y="20308"/>
                      </a:lnTo>
                      <a:lnTo>
                        <a:pt x="14396" y="20308"/>
                      </a:lnTo>
                      <a:lnTo>
                        <a:pt x="14396" y="20632"/>
                      </a:lnTo>
                      <a:lnTo>
                        <a:pt x="14176" y="20308"/>
                      </a:lnTo>
                      <a:lnTo>
                        <a:pt x="14176" y="20632"/>
                      </a:lnTo>
                      <a:lnTo>
                        <a:pt x="13954" y="20632"/>
                      </a:lnTo>
                      <a:lnTo>
                        <a:pt x="13059" y="21278"/>
                      </a:lnTo>
                      <a:lnTo>
                        <a:pt x="12826" y="21600"/>
                      </a:lnTo>
                      <a:lnTo>
                        <a:pt x="12826" y="20976"/>
                      </a:lnTo>
                      <a:lnTo>
                        <a:pt x="11683" y="20976"/>
                      </a:lnTo>
                      <a:lnTo>
                        <a:pt x="11683" y="20308"/>
                      </a:lnTo>
                      <a:lnTo>
                        <a:pt x="11228" y="20308"/>
                      </a:lnTo>
                      <a:lnTo>
                        <a:pt x="10333" y="20632"/>
                      </a:lnTo>
                      <a:cubicBezTo>
                        <a:pt x="10260" y="20524"/>
                        <a:pt x="10184" y="20416"/>
                        <a:pt x="10111" y="20308"/>
                      </a:cubicBezTo>
                      <a:lnTo>
                        <a:pt x="10111" y="20632"/>
                      </a:lnTo>
                      <a:lnTo>
                        <a:pt x="9891" y="20632"/>
                      </a:lnTo>
                      <a:lnTo>
                        <a:pt x="9891" y="21278"/>
                      </a:lnTo>
                      <a:lnTo>
                        <a:pt x="9670" y="21278"/>
                      </a:lnTo>
                      <a:lnTo>
                        <a:pt x="9670" y="20976"/>
                      </a:lnTo>
                      <a:lnTo>
                        <a:pt x="9437" y="20976"/>
                      </a:lnTo>
                      <a:lnTo>
                        <a:pt x="8996" y="20632"/>
                      </a:lnTo>
                      <a:lnTo>
                        <a:pt x="8996" y="20006"/>
                      </a:lnTo>
                      <a:cubicBezTo>
                        <a:pt x="8919" y="19891"/>
                        <a:pt x="8839" y="19779"/>
                        <a:pt x="8761" y="19665"/>
                      </a:cubicBezTo>
                      <a:lnTo>
                        <a:pt x="8541" y="19665"/>
                      </a:lnTo>
                      <a:lnTo>
                        <a:pt x="8761" y="18071"/>
                      </a:lnTo>
                      <a:lnTo>
                        <a:pt x="8541" y="17405"/>
                      </a:lnTo>
                      <a:lnTo>
                        <a:pt x="8320" y="17405"/>
                      </a:lnTo>
                      <a:lnTo>
                        <a:pt x="7867" y="16759"/>
                      </a:lnTo>
                      <a:lnTo>
                        <a:pt x="7426" y="16759"/>
                      </a:lnTo>
                      <a:lnTo>
                        <a:pt x="6296" y="17405"/>
                      </a:lnTo>
                      <a:lnTo>
                        <a:pt x="5633" y="17405"/>
                      </a:lnTo>
                      <a:lnTo>
                        <a:pt x="5400" y="17727"/>
                      </a:lnTo>
                      <a:lnTo>
                        <a:pt x="5180" y="17405"/>
                      </a:lnTo>
                      <a:lnTo>
                        <a:pt x="4283" y="17405"/>
                      </a:lnTo>
                      <a:lnTo>
                        <a:pt x="3830" y="17103"/>
                      </a:lnTo>
                      <a:lnTo>
                        <a:pt x="3609" y="16759"/>
                      </a:lnTo>
                      <a:lnTo>
                        <a:pt x="3361" y="16759"/>
                      </a:lnTo>
                      <a:lnTo>
                        <a:pt x="2907" y="16135"/>
                      </a:lnTo>
                      <a:lnTo>
                        <a:pt x="2467" y="16135"/>
                      </a:lnTo>
                      <a:lnTo>
                        <a:pt x="1791" y="15792"/>
                      </a:lnTo>
                      <a:lnTo>
                        <a:pt x="1570" y="14824"/>
                      </a:lnTo>
                      <a:lnTo>
                        <a:pt x="2011" y="14824"/>
                      </a:lnTo>
                      <a:lnTo>
                        <a:pt x="1791" y="14198"/>
                      </a:lnTo>
                      <a:cubicBezTo>
                        <a:pt x="1938" y="13975"/>
                        <a:pt x="2087" y="13755"/>
                        <a:pt x="2233" y="13532"/>
                      </a:cubicBezTo>
                      <a:lnTo>
                        <a:pt x="2233" y="12887"/>
                      </a:lnTo>
                      <a:cubicBezTo>
                        <a:pt x="2160" y="12779"/>
                        <a:pt x="2084" y="12673"/>
                        <a:pt x="2011" y="12565"/>
                      </a:cubicBezTo>
                      <a:lnTo>
                        <a:pt x="1454" y="12573"/>
                      </a:lnTo>
                      <a:cubicBezTo>
                        <a:pt x="1328" y="12146"/>
                        <a:pt x="778" y="12396"/>
                        <a:pt x="652" y="11969"/>
                      </a:cubicBezTo>
                      <a:lnTo>
                        <a:pt x="220" y="11919"/>
                      </a:lnTo>
                      <a:lnTo>
                        <a:pt x="467" y="11325"/>
                      </a:lnTo>
                      <a:cubicBezTo>
                        <a:pt x="458" y="11200"/>
                        <a:pt x="449" y="11076"/>
                        <a:pt x="441" y="10951"/>
                      </a:cubicBezTo>
                      <a:lnTo>
                        <a:pt x="0" y="10951"/>
                      </a:lnTo>
                      <a:lnTo>
                        <a:pt x="0" y="9984"/>
                      </a:lnTo>
                      <a:lnTo>
                        <a:pt x="441" y="9681"/>
                      </a:lnTo>
                      <a:lnTo>
                        <a:pt x="896" y="9681"/>
                      </a:lnTo>
                      <a:lnTo>
                        <a:pt x="1117" y="9357"/>
                      </a:lnTo>
                      <a:lnTo>
                        <a:pt x="1570" y="9357"/>
                      </a:lnTo>
                      <a:lnTo>
                        <a:pt x="2233" y="8713"/>
                      </a:lnTo>
                      <a:lnTo>
                        <a:pt x="2467" y="8046"/>
                      </a:lnTo>
                      <a:lnTo>
                        <a:pt x="2233" y="6776"/>
                      </a:lnTo>
                      <a:lnTo>
                        <a:pt x="2233" y="6454"/>
                      </a:lnTo>
                      <a:lnTo>
                        <a:pt x="2907" y="6454"/>
                      </a:lnTo>
                      <a:lnTo>
                        <a:pt x="3141" y="5143"/>
                      </a:lnTo>
                      <a:lnTo>
                        <a:pt x="4063" y="5143"/>
                      </a:lnTo>
                      <a:lnTo>
                        <a:pt x="4283" y="4175"/>
                      </a:lnTo>
                      <a:lnTo>
                        <a:pt x="4504" y="3873"/>
                      </a:lnTo>
                      <a:close/>
                    </a:path>
                  </a:pathLst>
                </a:custGeom>
                <a:solidFill>
                  <a:srgbClr val="FAE232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69" name="Freeform 166"/>
                <p:cNvSpPr/>
                <p:nvPr/>
              </p:nvSpPr>
              <p:spPr>
                <a:xfrm>
                  <a:off x="7141684" y="1671198"/>
                  <a:ext cx="43073" cy="395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lnTo>
                        <a:pt x="21600" y="0"/>
                      </a:lnTo>
                      <a:lnTo>
                        <a:pt x="14538" y="7650"/>
                      </a:lnTo>
                      <a:lnTo>
                        <a:pt x="0" y="21600"/>
                      </a:lnTo>
                    </a:path>
                  </a:pathLst>
                </a:custGeom>
                <a:solidFill>
                  <a:srgbClr val="FCD1D5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70" name="Line 167"/>
                <p:cNvSpPr/>
                <p:nvPr/>
              </p:nvSpPr>
              <p:spPr>
                <a:xfrm flipV="1">
                  <a:off x="7118491" y="1718994"/>
                  <a:ext cx="14910" cy="39556"/>
                </a:xfrm>
                <a:prstGeom prst="line">
                  <a:avLst/>
                </a:prstGeom>
                <a:noFill/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71" name="Freeform 168"/>
                <p:cNvSpPr/>
                <p:nvPr/>
              </p:nvSpPr>
              <p:spPr>
                <a:xfrm>
                  <a:off x="6924666" y="1369010"/>
                  <a:ext cx="14911" cy="127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216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72" name="Freeform 169"/>
                <p:cNvSpPr/>
                <p:nvPr/>
              </p:nvSpPr>
              <p:spPr>
                <a:xfrm>
                  <a:off x="5804791" y="1473423"/>
                  <a:ext cx="718974" cy="3164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4251" y="5400"/>
                      </a:moveTo>
                      <a:lnTo>
                        <a:pt x="11660" y="2700"/>
                      </a:lnTo>
                      <a:lnTo>
                        <a:pt x="10812" y="3656"/>
                      </a:lnTo>
                      <a:lnTo>
                        <a:pt x="10364" y="3656"/>
                      </a:lnTo>
                      <a:lnTo>
                        <a:pt x="9517" y="956"/>
                      </a:lnTo>
                      <a:lnTo>
                        <a:pt x="7798" y="0"/>
                      </a:lnTo>
                      <a:lnTo>
                        <a:pt x="6926" y="956"/>
                      </a:lnTo>
                      <a:lnTo>
                        <a:pt x="6926" y="4556"/>
                      </a:lnTo>
                      <a:lnTo>
                        <a:pt x="5157" y="4556"/>
                      </a:lnTo>
                      <a:lnTo>
                        <a:pt x="4310" y="3656"/>
                      </a:lnTo>
                      <a:lnTo>
                        <a:pt x="2566" y="2700"/>
                      </a:lnTo>
                      <a:lnTo>
                        <a:pt x="424" y="5400"/>
                      </a:lnTo>
                      <a:lnTo>
                        <a:pt x="0" y="6356"/>
                      </a:lnTo>
                      <a:lnTo>
                        <a:pt x="847" y="9056"/>
                      </a:lnTo>
                      <a:lnTo>
                        <a:pt x="1719" y="9056"/>
                      </a:lnTo>
                      <a:lnTo>
                        <a:pt x="2143" y="10800"/>
                      </a:lnTo>
                      <a:lnTo>
                        <a:pt x="2143" y="14456"/>
                      </a:lnTo>
                      <a:lnTo>
                        <a:pt x="4734" y="16200"/>
                      </a:lnTo>
                      <a:lnTo>
                        <a:pt x="6079" y="18900"/>
                      </a:lnTo>
                      <a:lnTo>
                        <a:pt x="8645" y="18900"/>
                      </a:lnTo>
                      <a:lnTo>
                        <a:pt x="9940" y="20756"/>
                      </a:lnTo>
                      <a:lnTo>
                        <a:pt x="11660" y="21600"/>
                      </a:lnTo>
                      <a:lnTo>
                        <a:pt x="13379" y="19856"/>
                      </a:lnTo>
                      <a:lnTo>
                        <a:pt x="15098" y="19856"/>
                      </a:lnTo>
                      <a:lnTo>
                        <a:pt x="16443" y="17156"/>
                      </a:lnTo>
                      <a:lnTo>
                        <a:pt x="15970" y="16200"/>
                      </a:lnTo>
                      <a:lnTo>
                        <a:pt x="16866" y="14456"/>
                      </a:lnTo>
                      <a:lnTo>
                        <a:pt x="17738" y="15356"/>
                      </a:lnTo>
                      <a:lnTo>
                        <a:pt x="19034" y="13500"/>
                      </a:lnTo>
                      <a:lnTo>
                        <a:pt x="19881" y="11756"/>
                      </a:lnTo>
                      <a:lnTo>
                        <a:pt x="21600" y="11756"/>
                      </a:lnTo>
                      <a:lnTo>
                        <a:pt x="21176" y="9956"/>
                      </a:lnTo>
                      <a:lnTo>
                        <a:pt x="20753" y="9056"/>
                      </a:lnTo>
                      <a:lnTo>
                        <a:pt x="19881" y="9956"/>
                      </a:lnTo>
                      <a:lnTo>
                        <a:pt x="19034" y="9956"/>
                      </a:lnTo>
                      <a:lnTo>
                        <a:pt x="19034" y="6356"/>
                      </a:lnTo>
                      <a:lnTo>
                        <a:pt x="19457" y="4556"/>
                      </a:lnTo>
                      <a:lnTo>
                        <a:pt x="18162" y="3656"/>
                      </a:lnTo>
                      <a:lnTo>
                        <a:pt x="17315" y="5400"/>
                      </a:lnTo>
                      <a:lnTo>
                        <a:pt x="15546" y="6356"/>
                      </a:lnTo>
                      <a:lnTo>
                        <a:pt x="14251" y="5400"/>
                      </a:lnTo>
                      <a:close/>
                    </a:path>
                  </a:pathLst>
                </a:custGeom>
                <a:solidFill>
                  <a:srgbClr val="CACACA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73" name="Freeform 170"/>
                <p:cNvSpPr/>
                <p:nvPr/>
              </p:nvSpPr>
              <p:spPr>
                <a:xfrm>
                  <a:off x="6353134" y="365884"/>
                  <a:ext cx="26507" cy="395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lnTo>
                        <a:pt x="21600" y="7650"/>
                      </a:lnTo>
                      <a:lnTo>
                        <a:pt x="0" y="0"/>
                      </a:lnTo>
                      <a:lnTo>
                        <a:pt x="0" y="7650"/>
                      </a:lnTo>
                      <a:lnTo>
                        <a:pt x="21600" y="21600"/>
                      </a:lnTo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74" name="Freeform 171"/>
                <p:cNvSpPr/>
                <p:nvPr/>
              </p:nvSpPr>
              <p:spPr>
                <a:xfrm>
                  <a:off x="4428142" y="90646"/>
                  <a:ext cx="3702543" cy="16992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967" y="4021"/>
                      </a:moveTo>
                      <a:lnTo>
                        <a:pt x="10885" y="4199"/>
                      </a:lnTo>
                      <a:lnTo>
                        <a:pt x="10967" y="4523"/>
                      </a:lnTo>
                      <a:lnTo>
                        <a:pt x="10633" y="4869"/>
                      </a:lnTo>
                      <a:lnTo>
                        <a:pt x="10551" y="4869"/>
                      </a:lnTo>
                      <a:lnTo>
                        <a:pt x="10633" y="4366"/>
                      </a:lnTo>
                      <a:lnTo>
                        <a:pt x="11479" y="2858"/>
                      </a:lnTo>
                      <a:lnTo>
                        <a:pt x="11479" y="1853"/>
                      </a:lnTo>
                      <a:lnTo>
                        <a:pt x="11136" y="1183"/>
                      </a:lnTo>
                      <a:lnTo>
                        <a:pt x="10720" y="1183"/>
                      </a:lnTo>
                      <a:lnTo>
                        <a:pt x="10720" y="1508"/>
                      </a:lnTo>
                      <a:lnTo>
                        <a:pt x="10469" y="1508"/>
                      </a:lnTo>
                      <a:lnTo>
                        <a:pt x="10633" y="848"/>
                      </a:lnTo>
                      <a:lnTo>
                        <a:pt x="10218" y="681"/>
                      </a:lnTo>
                      <a:lnTo>
                        <a:pt x="10469" y="346"/>
                      </a:lnTo>
                      <a:lnTo>
                        <a:pt x="10218" y="0"/>
                      </a:lnTo>
                      <a:lnTo>
                        <a:pt x="9802" y="848"/>
                      </a:lnTo>
                      <a:lnTo>
                        <a:pt x="9802" y="1508"/>
                      </a:lnTo>
                      <a:lnTo>
                        <a:pt x="9551" y="1508"/>
                      </a:lnTo>
                      <a:lnTo>
                        <a:pt x="8797" y="1853"/>
                      </a:lnTo>
                      <a:lnTo>
                        <a:pt x="8130" y="2691"/>
                      </a:lnTo>
                      <a:lnTo>
                        <a:pt x="7878" y="3361"/>
                      </a:lnTo>
                      <a:lnTo>
                        <a:pt x="7960" y="4199"/>
                      </a:lnTo>
                      <a:lnTo>
                        <a:pt x="7032" y="4523"/>
                      </a:lnTo>
                      <a:lnTo>
                        <a:pt x="7119" y="5528"/>
                      </a:lnTo>
                      <a:lnTo>
                        <a:pt x="7371" y="6031"/>
                      </a:lnTo>
                      <a:lnTo>
                        <a:pt x="7202" y="6209"/>
                      </a:lnTo>
                      <a:lnTo>
                        <a:pt x="6950" y="5528"/>
                      </a:lnTo>
                      <a:lnTo>
                        <a:pt x="6699" y="5361"/>
                      </a:lnTo>
                      <a:lnTo>
                        <a:pt x="6617" y="5528"/>
                      </a:lnTo>
                      <a:lnTo>
                        <a:pt x="6448" y="5204"/>
                      </a:lnTo>
                      <a:lnTo>
                        <a:pt x="6283" y="4869"/>
                      </a:lnTo>
                      <a:lnTo>
                        <a:pt x="6283" y="5026"/>
                      </a:lnTo>
                      <a:lnTo>
                        <a:pt x="6365" y="5528"/>
                      </a:lnTo>
                      <a:lnTo>
                        <a:pt x="6114" y="6366"/>
                      </a:lnTo>
                      <a:lnTo>
                        <a:pt x="6283" y="7036"/>
                      </a:lnTo>
                      <a:lnTo>
                        <a:pt x="6201" y="7717"/>
                      </a:lnTo>
                      <a:lnTo>
                        <a:pt x="6201" y="8219"/>
                      </a:lnTo>
                      <a:lnTo>
                        <a:pt x="6448" y="8219"/>
                      </a:lnTo>
                      <a:lnTo>
                        <a:pt x="6283" y="8376"/>
                      </a:lnTo>
                      <a:lnTo>
                        <a:pt x="6365" y="9224"/>
                      </a:lnTo>
                      <a:lnTo>
                        <a:pt x="5868" y="10051"/>
                      </a:lnTo>
                      <a:lnTo>
                        <a:pt x="5781" y="9884"/>
                      </a:lnTo>
                      <a:lnTo>
                        <a:pt x="6114" y="9046"/>
                      </a:lnTo>
                      <a:lnTo>
                        <a:pt x="6201" y="8544"/>
                      </a:lnTo>
                      <a:lnTo>
                        <a:pt x="6032" y="8219"/>
                      </a:lnTo>
                      <a:lnTo>
                        <a:pt x="6032" y="6533"/>
                      </a:lnTo>
                      <a:lnTo>
                        <a:pt x="5950" y="6209"/>
                      </a:lnTo>
                      <a:lnTo>
                        <a:pt x="6032" y="5204"/>
                      </a:lnTo>
                      <a:lnTo>
                        <a:pt x="5868" y="5026"/>
                      </a:lnTo>
                      <a:lnTo>
                        <a:pt x="5950" y="4869"/>
                      </a:lnTo>
                      <a:lnTo>
                        <a:pt x="5868" y="4523"/>
                      </a:lnTo>
                      <a:lnTo>
                        <a:pt x="5698" y="4701"/>
                      </a:lnTo>
                      <a:lnTo>
                        <a:pt x="5283" y="6868"/>
                      </a:lnTo>
                      <a:lnTo>
                        <a:pt x="5283" y="7717"/>
                      </a:lnTo>
                      <a:lnTo>
                        <a:pt x="5529" y="8376"/>
                      </a:lnTo>
                      <a:lnTo>
                        <a:pt x="5529" y="8722"/>
                      </a:lnTo>
                      <a:lnTo>
                        <a:pt x="5283" y="8376"/>
                      </a:lnTo>
                      <a:lnTo>
                        <a:pt x="4277" y="7036"/>
                      </a:lnTo>
                      <a:lnTo>
                        <a:pt x="4195" y="7371"/>
                      </a:lnTo>
                      <a:lnTo>
                        <a:pt x="4529" y="8219"/>
                      </a:lnTo>
                      <a:lnTo>
                        <a:pt x="4364" y="8376"/>
                      </a:lnTo>
                      <a:lnTo>
                        <a:pt x="4277" y="8219"/>
                      </a:lnTo>
                      <a:lnTo>
                        <a:pt x="3770" y="8544"/>
                      </a:lnTo>
                      <a:lnTo>
                        <a:pt x="3683" y="8879"/>
                      </a:lnTo>
                      <a:lnTo>
                        <a:pt x="3601" y="8544"/>
                      </a:lnTo>
                      <a:lnTo>
                        <a:pt x="3601" y="8219"/>
                      </a:lnTo>
                      <a:lnTo>
                        <a:pt x="2765" y="9224"/>
                      </a:lnTo>
                      <a:lnTo>
                        <a:pt x="2765" y="9549"/>
                      </a:lnTo>
                      <a:lnTo>
                        <a:pt x="2600" y="9727"/>
                      </a:lnTo>
                      <a:lnTo>
                        <a:pt x="2349" y="9381"/>
                      </a:lnTo>
                      <a:lnTo>
                        <a:pt x="2600" y="9046"/>
                      </a:lnTo>
                      <a:lnTo>
                        <a:pt x="2518" y="8544"/>
                      </a:lnTo>
                      <a:lnTo>
                        <a:pt x="2180" y="8376"/>
                      </a:lnTo>
                      <a:lnTo>
                        <a:pt x="2267" y="8722"/>
                      </a:lnTo>
                      <a:lnTo>
                        <a:pt x="2267" y="9549"/>
                      </a:lnTo>
                      <a:lnTo>
                        <a:pt x="2349" y="9884"/>
                      </a:lnTo>
                      <a:lnTo>
                        <a:pt x="2267" y="10229"/>
                      </a:lnTo>
                      <a:lnTo>
                        <a:pt x="2015" y="10051"/>
                      </a:lnTo>
                      <a:lnTo>
                        <a:pt x="1682" y="10554"/>
                      </a:lnTo>
                      <a:lnTo>
                        <a:pt x="1846" y="11235"/>
                      </a:lnTo>
                      <a:lnTo>
                        <a:pt x="1348" y="10889"/>
                      </a:lnTo>
                      <a:lnTo>
                        <a:pt x="1261" y="11057"/>
                      </a:lnTo>
                      <a:lnTo>
                        <a:pt x="1431" y="11549"/>
                      </a:lnTo>
                      <a:lnTo>
                        <a:pt x="1261" y="11549"/>
                      </a:lnTo>
                      <a:lnTo>
                        <a:pt x="1015" y="11235"/>
                      </a:lnTo>
                      <a:lnTo>
                        <a:pt x="1015" y="10229"/>
                      </a:lnTo>
                      <a:lnTo>
                        <a:pt x="764" y="9884"/>
                      </a:lnTo>
                      <a:lnTo>
                        <a:pt x="677" y="9549"/>
                      </a:lnTo>
                      <a:lnTo>
                        <a:pt x="846" y="9727"/>
                      </a:lnTo>
                      <a:lnTo>
                        <a:pt x="1513" y="10229"/>
                      </a:lnTo>
                      <a:lnTo>
                        <a:pt x="1933" y="9727"/>
                      </a:lnTo>
                      <a:lnTo>
                        <a:pt x="1846" y="9224"/>
                      </a:lnTo>
                      <a:lnTo>
                        <a:pt x="1348" y="8219"/>
                      </a:lnTo>
                      <a:lnTo>
                        <a:pt x="846" y="7874"/>
                      </a:lnTo>
                      <a:lnTo>
                        <a:pt x="846" y="7717"/>
                      </a:lnTo>
                      <a:lnTo>
                        <a:pt x="677" y="7539"/>
                      </a:lnTo>
                      <a:lnTo>
                        <a:pt x="512" y="7717"/>
                      </a:lnTo>
                      <a:lnTo>
                        <a:pt x="512" y="7874"/>
                      </a:lnTo>
                      <a:lnTo>
                        <a:pt x="420" y="7874"/>
                      </a:lnTo>
                      <a:lnTo>
                        <a:pt x="251" y="8219"/>
                      </a:lnTo>
                      <a:lnTo>
                        <a:pt x="251" y="8722"/>
                      </a:lnTo>
                      <a:lnTo>
                        <a:pt x="420" y="9046"/>
                      </a:lnTo>
                      <a:lnTo>
                        <a:pt x="333" y="9549"/>
                      </a:lnTo>
                      <a:lnTo>
                        <a:pt x="420" y="10386"/>
                      </a:lnTo>
                      <a:lnTo>
                        <a:pt x="333" y="10889"/>
                      </a:lnTo>
                      <a:lnTo>
                        <a:pt x="512" y="11392"/>
                      </a:lnTo>
                      <a:lnTo>
                        <a:pt x="420" y="11737"/>
                      </a:lnTo>
                      <a:lnTo>
                        <a:pt x="594" y="12051"/>
                      </a:lnTo>
                      <a:lnTo>
                        <a:pt x="594" y="12240"/>
                      </a:lnTo>
                      <a:lnTo>
                        <a:pt x="333" y="13056"/>
                      </a:lnTo>
                      <a:lnTo>
                        <a:pt x="87" y="13402"/>
                      </a:lnTo>
                      <a:lnTo>
                        <a:pt x="169" y="13402"/>
                      </a:lnTo>
                      <a:lnTo>
                        <a:pt x="333" y="13747"/>
                      </a:lnTo>
                      <a:lnTo>
                        <a:pt x="169" y="14061"/>
                      </a:lnTo>
                      <a:lnTo>
                        <a:pt x="87" y="14250"/>
                      </a:lnTo>
                      <a:lnTo>
                        <a:pt x="0" y="14250"/>
                      </a:lnTo>
                      <a:lnTo>
                        <a:pt x="87" y="14752"/>
                      </a:lnTo>
                      <a:lnTo>
                        <a:pt x="87" y="15255"/>
                      </a:lnTo>
                      <a:lnTo>
                        <a:pt x="169" y="15569"/>
                      </a:lnTo>
                      <a:lnTo>
                        <a:pt x="420" y="15758"/>
                      </a:lnTo>
                      <a:lnTo>
                        <a:pt x="512" y="15915"/>
                      </a:lnTo>
                      <a:lnTo>
                        <a:pt x="512" y="16260"/>
                      </a:lnTo>
                      <a:lnTo>
                        <a:pt x="677" y="16752"/>
                      </a:lnTo>
                      <a:lnTo>
                        <a:pt x="764" y="16752"/>
                      </a:lnTo>
                      <a:lnTo>
                        <a:pt x="677" y="17077"/>
                      </a:lnTo>
                      <a:lnTo>
                        <a:pt x="594" y="16920"/>
                      </a:lnTo>
                      <a:lnTo>
                        <a:pt x="594" y="17077"/>
                      </a:lnTo>
                      <a:lnTo>
                        <a:pt x="677" y="17422"/>
                      </a:lnTo>
                      <a:lnTo>
                        <a:pt x="928" y="17422"/>
                      </a:lnTo>
                      <a:lnTo>
                        <a:pt x="1015" y="17579"/>
                      </a:lnTo>
                      <a:lnTo>
                        <a:pt x="928" y="17579"/>
                      </a:lnTo>
                      <a:lnTo>
                        <a:pt x="1015" y="17757"/>
                      </a:lnTo>
                      <a:lnTo>
                        <a:pt x="1097" y="17757"/>
                      </a:lnTo>
                      <a:lnTo>
                        <a:pt x="1179" y="18082"/>
                      </a:lnTo>
                      <a:lnTo>
                        <a:pt x="1261" y="18260"/>
                      </a:lnTo>
                      <a:lnTo>
                        <a:pt x="1348" y="18082"/>
                      </a:lnTo>
                      <a:lnTo>
                        <a:pt x="1764" y="18585"/>
                      </a:lnTo>
                      <a:lnTo>
                        <a:pt x="1682" y="19265"/>
                      </a:lnTo>
                      <a:lnTo>
                        <a:pt x="1595" y="19087"/>
                      </a:lnTo>
                      <a:lnTo>
                        <a:pt x="1513" y="19265"/>
                      </a:lnTo>
                      <a:lnTo>
                        <a:pt x="1513" y="19590"/>
                      </a:lnTo>
                      <a:lnTo>
                        <a:pt x="1595" y="19433"/>
                      </a:lnTo>
                      <a:lnTo>
                        <a:pt x="1682" y="19590"/>
                      </a:lnTo>
                      <a:lnTo>
                        <a:pt x="1431" y="19768"/>
                      </a:lnTo>
                      <a:lnTo>
                        <a:pt x="1513" y="19935"/>
                      </a:lnTo>
                      <a:lnTo>
                        <a:pt x="1348" y="20270"/>
                      </a:lnTo>
                      <a:lnTo>
                        <a:pt x="1261" y="20270"/>
                      </a:lnTo>
                      <a:lnTo>
                        <a:pt x="1348" y="20270"/>
                      </a:lnTo>
                      <a:lnTo>
                        <a:pt x="1682" y="20940"/>
                      </a:lnTo>
                      <a:lnTo>
                        <a:pt x="2098" y="20940"/>
                      </a:lnTo>
                      <a:lnTo>
                        <a:pt x="2267" y="21097"/>
                      </a:lnTo>
                      <a:lnTo>
                        <a:pt x="2431" y="21097"/>
                      </a:lnTo>
                      <a:lnTo>
                        <a:pt x="2600" y="21443"/>
                      </a:lnTo>
                      <a:lnTo>
                        <a:pt x="2682" y="21600"/>
                      </a:lnTo>
                      <a:lnTo>
                        <a:pt x="2765" y="21600"/>
                      </a:lnTo>
                      <a:lnTo>
                        <a:pt x="2852" y="21443"/>
                      </a:lnTo>
                      <a:lnTo>
                        <a:pt x="2682" y="21097"/>
                      </a:lnTo>
                      <a:lnTo>
                        <a:pt x="2682" y="20773"/>
                      </a:lnTo>
                      <a:lnTo>
                        <a:pt x="2600" y="20438"/>
                      </a:lnTo>
                      <a:lnTo>
                        <a:pt x="2765" y="19935"/>
                      </a:lnTo>
                      <a:lnTo>
                        <a:pt x="2852" y="20092"/>
                      </a:lnTo>
                      <a:lnTo>
                        <a:pt x="2934" y="19935"/>
                      </a:lnTo>
                      <a:lnTo>
                        <a:pt x="2934" y="19768"/>
                      </a:lnTo>
                      <a:lnTo>
                        <a:pt x="2852" y="19768"/>
                      </a:lnTo>
                      <a:lnTo>
                        <a:pt x="2934" y="19590"/>
                      </a:lnTo>
                      <a:lnTo>
                        <a:pt x="2852" y="19265"/>
                      </a:lnTo>
                      <a:lnTo>
                        <a:pt x="2682" y="19265"/>
                      </a:lnTo>
                      <a:lnTo>
                        <a:pt x="2600" y="18930"/>
                      </a:lnTo>
                      <a:lnTo>
                        <a:pt x="2682" y="18082"/>
                      </a:lnTo>
                      <a:lnTo>
                        <a:pt x="2852" y="18428"/>
                      </a:lnTo>
                      <a:lnTo>
                        <a:pt x="2934" y="18428"/>
                      </a:lnTo>
                      <a:lnTo>
                        <a:pt x="2852" y="18082"/>
                      </a:lnTo>
                      <a:lnTo>
                        <a:pt x="3098" y="17579"/>
                      </a:lnTo>
                      <a:lnTo>
                        <a:pt x="3267" y="17757"/>
                      </a:lnTo>
                      <a:lnTo>
                        <a:pt x="3349" y="17579"/>
                      </a:lnTo>
                      <a:lnTo>
                        <a:pt x="3519" y="17757"/>
                      </a:lnTo>
                      <a:lnTo>
                        <a:pt x="3770" y="18082"/>
                      </a:lnTo>
                      <a:lnTo>
                        <a:pt x="3934" y="17925"/>
                      </a:lnTo>
                      <a:lnTo>
                        <a:pt x="4113" y="17925"/>
                      </a:lnTo>
                      <a:lnTo>
                        <a:pt x="4195" y="18082"/>
                      </a:lnTo>
                      <a:lnTo>
                        <a:pt x="4529" y="18082"/>
                      </a:lnTo>
                      <a:lnTo>
                        <a:pt x="4611" y="17757"/>
                      </a:lnTo>
                      <a:lnTo>
                        <a:pt x="4364" y="17579"/>
                      </a:lnTo>
                      <a:lnTo>
                        <a:pt x="4529" y="17422"/>
                      </a:lnTo>
                      <a:lnTo>
                        <a:pt x="4447" y="17255"/>
                      </a:lnTo>
                      <a:lnTo>
                        <a:pt x="4529" y="17077"/>
                      </a:lnTo>
                      <a:lnTo>
                        <a:pt x="4529" y="16574"/>
                      </a:lnTo>
                      <a:lnTo>
                        <a:pt x="4698" y="16752"/>
                      </a:lnTo>
                      <a:lnTo>
                        <a:pt x="5447" y="16260"/>
                      </a:lnTo>
                      <a:lnTo>
                        <a:pt x="5447" y="16072"/>
                      </a:lnTo>
                      <a:lnTo>
                        <a:pt x="5781" y="16072"/>
                      </a:lnTo>
                      <a:lnTo>
                        <a:pt x="5868" y="16417"/>
                      </a:lnTo>
                      <a:lnTo>
                        <a:pt x="5868" y="16574"/>
                      </a:lnTo>
                      <a:lnTo>
                        <a:pt x="5950" y="16574"/>
                      </a:lnTo>
                      <a:lnTo>
                        <a:pt x="6114" y="16752"/>
                      </a:lnTo>
                      <a:lnTo>
                        <a:pt x="6114" y="16920"/>
                      </a:lnTo>
                      <a:lnTo>
                        <a:pt x="6283" y="16920"/>
                      </a:lnTo>
                      <a:lnTo>
                        <a:pt x="6448" y="16574"/>
                      </a:lnTo>
                      <a:lnTo>
                        <a:pt x="6617" y="16417"/>
                      </a:lnTo>
                      <a:lnTo>
                        <a:pt x="6699" y="16920"/>
                      </a:lnTo>
                      <a:lnTo>
                        <a:pt x="7032" y="18082"/>
                      </a:lnTo>
                      <a:lnTo>
                        <a:pt x="7119" y="17757"/>
                      </a:lnTo>
                      <a:lnTo>
                        <a:pt x="7202" y="18082"/>
                      </a:lnTo>
                      <a:lnTo>
                        <a:pt x="7453" y="17925"/>
                      </a:lnTo>
                      <a:lnTo>
                        <a:pt x="7714" y="18428"/>
                      </a:lnTo>
                      <a:lnTo>
                        <a:pt x="7878" y="18585"/>
                      </a:lnTo>
                      <a:lnTo>
                        <a:pt x="7878" y="18428"/>
                      </a:lnTo>
                      <a:lnTo>
                        <a:pt x="7960" y="18763"/>
                      </a:lnTo>
                      <a:lnTo>
                        <a:pt x="7878" y="18930"/>
                      </a:lnTo>
                      <a:lnTo>
                        <a:pt x="8047" y="18763"/>
                      </a:lnTo>
                      <a:lnTo>
                        <a:pt x="8130" y="18585"/>
                      </a:lnTo>
                      <a:lnTo>
                        <a:pt x="8545" y="18082"/>
                      </a:lnTo>
                      <a:lnTo>
                        <a:pt x="8879" y="18260"/>
                      </a:lnTo>
                      <a:lnTo>
                        <a:pt x="9048" y="18428"/>
                      </a:lnTo>
                      <a:lnTo>
                        <a:pt x="9381" y="18428"/>
                      </a:lnTo>
                      <a:lnTo>
                        <a:pt x="9381" y="17757"/>
                      </a:lnTo>
                      <a:lnTo>
                        <a:pt x="9551" y="17579"/>
                      </a:lnTo>
                      <a:lnTo>
                        <a:pt x="9884" y="17757"/>
                      </a:lnTo>
                      <a:lnTo>
                        <a:pt x="10048" y="18260"/>
                      </a:lnTo>
                      <a:lnTo>
                        <a:pt x="10135" y="18260"/>
                      </a:lnTo>
                      <a:lnTo>
                        <a:pt x="10300" y="18082"/>
                      </a:lnTo>
                      <a:lnTo>
                        <a:pt x="10802" y="18585"/>
                      </a:lnTo>
                      <a:lnTo>
                        <a:pt x="11054" y="18763"/>
                      </a:lnTo>
                      <a:lnTo>
                        <a:pt x="11397" y="18585"/>
                      </a:lnTo>
                      <a:lnTo>
                        <a:pt x="11561" y="18260"/>
                      </a:lnTo>
                      <a:lnTo>
                        <a:pt x="11813" y="18428"/>
                      </a:lnTo>
                      <a:lnTo>
                        <a:pt x="11982" y="18585"/>
                      </a:lnTo>
                      <a:lnTo>
                        <a:pt x="12228" y="18428"/>
                      </a:lnTo>
                      <a:lnTo>
                        <a:pt x="12315" y="17757"/>
                      </a:lnTo>
                      <a:lnTo>
                        <a:pt x="12397" y="17579"/>
                      </a:lnTo>
                      <a:lnTo>
                        <a:pt x="12397" y="17422"/>
                      </a:lnTo>
                      <a:lnTo>
                        <a:pt x="12315" y="17422"/>
                      </a:lnTo>
                      <a:lnTo>
                        <a:pt x="12397" y="17077"/>
                      </a:lnTo>
                      <a:lnTo>
                        <a:pt x="12731" y="16920"/>
                      </a:lnTo>
                      <a:lnTo>
                        <a:pt x="12982" y="17077"/>
                      </a:lnTo>
                      <a:lnTo>
                        <a:pt x="13151" y="17422"/>
                      </a:lnTo>
                      <a:lnTo>
                        <a:pt x="13316" y="18585"/>
                      </a:lnTo>
                      <a:lnTo>
                        <a:pt x="13485" y="18585"/>
                      </a:lnTo>
                      <a:lnTo>
                        <a:pt x="13731" y="18930"/>
                      </a:lnTo>
                      <a:lnTo>
                        <a:pt x="13731" y="19265"/>
                      </a:lnTo>
                      <a:lnTo>
                        <a:pt x="13901" y="19265"/>
                      </a:lnTo>
                      <a:lnTo>
                        <a:pt x="14234" y="19087"/>
                      </a:lnTo>
                      <a:lnTo>
                        <a:pt x="14234" y="19433"/>
                      </a:lnTo>
                      <a:lnTo>
                        <a:pt x="13983" y="20438"/>
                      </a:lnTo>
                      <a:lnTo>
                        <a:pt x="13901" y="20270"/>
                      </a:lnTo>
                      <a:lnTo>
                        <a:pt x="13731" y="20438"/>
                      </a:lnTo>
                      <a:lnTo>
                        <a:pt x="13818" y="20940"/>
                      </a:lnTo>
                      <a:lnTo>
                        <a:pt x="13731" y="21275"/>
                      </a:lnTo>
                      <a:lnTo>
                        <a:pt x="13818" y="20940"/>
                      </a:lnTo>
                      <a:lnTo>
                        <a:pt x="13901" y="20940"/>
                      </a:lnTo>
                      <a:lnTo>
                        <a:pt x="13901" y="21097"/>
                      </a:lnTo>
                      <a:lnTo>
                        <a:pt x="13983" y="21275"/>
                      </a:lnTo>
                      <a:lnTo>
                        <a:pt x="14234" y="20940"/>
                      </a:lnTo>
                      <a:lnTo>
                        <a:pt x="14998" y="19087"/>
                      </a:lnTo>
                      <a:lnTo>
                        <a:pt x="14998" y="17925"/>
                      </a:lnTo>
                      <a:lnTo>
                        <a:pt x="15080" y="17579"/>
                      </a:lnTo>
                      <a:lnTo>
                        <a:pt x="15080" y="17077"/>
                      </a:lnTo>
                      <a:lnTo>
                        <a:pt x="14911" y="16574"/>
                      </a:lnTo>
                      <a:lnTo>
                        <a:pt x="14829" y="16574"/>
                      </a:lnTo>
                      <a:lnTo>
                        <a:pt x="14737" y="16920"/>
                      </a:lnTo>
                      <a:lnTo>
                        <a:pt x="14568" y="16920"/>
                      </a:lnTo>
                      <a:lnTo>
                        <a:pt x="14655" y="16574"/>
                      </a:lnTo>
                      <a:lnTo>
                        <a:pt x="14568" y="16574"/>
                      </a:lnTo>
                      <a:lnTo>
                        <a:pt x="14485" y="16417"/>
                      </a:lnTo>
                      <a:lnTo>
                        <a:pt x="14316" y="16417"/>
                      </a:lnTo>
                      <a:lnTo>
                        <a:pt x="14316" y="16260"/>
                      </a:lnTo>
                      <a:lnTo>
                        <a:pt x="14568" y="15758"/>
                      </a:lnTo>
                      <a:lnTo>
                        <a:pt x="15331" y="14250"/>
                      </a:lnTo>
                      <a:lnTo>
                        <a:pt x="15665" y="14061"/>
                      </a:lnTo>
                      <a:lnTo>
                        <a:pt x="15747" y="14250"/>
                      </a:lnTo>
                      <a:lnTo>
                        <a:pt x="15829" y="14061"/>
                      </a:lnTo>
                      <a:lnTo>
                        <a:pt x="16080" y="14250"/>
                      </a:lnTo>
                      <a:lnTo>
                        <a:pt x="16163" y="13904"/>
                      </a:lnTo>
                      <a:lnTo>
                        <a:pt x="16414" y="14061"/>
                      </a:lnTo>
                      <a:lnTo>
                        <a:pt x="16501" y="14061"/>
                      </a:lnTo>
                      <a:lnTo>
                        <a:pt x="16414" y="14250"/>
                      </a:lnTo>
                      <a:lnTo>
                        <a:pt x="16414" y="14407"/>
                      </a:lnTo>
                      <a:lnTo>
                        <a:pt x="16917" y="14250"/>
                      </a:lnTo>
                      <a:lnTo>
                        <a:pt x="16834" y="14061"/>
                      </a:lnTo>
                      <a:lnTo>
                        <a:pt x="17168" y="12899"/>
                      </a:lnTo>
                      <a:lnTo>
                        <a:pt x="17584" y="12742"/>
                      </a:lnTo>
                      <a:lnTo>
                        <a:pt x="17584" y="13402"/>
                      </a:lnTo>
                      <a:lnTo>
                        <a:pt x="18004" y="12899"/>
                      </a:lnTo>
                      <a:lnTo>
                        <a:pt x="18004" y="12397"/>
                      </a:lnTo>
                      <a:lnTo>
                        <a:pt x="18168" y="12397"/>
                      </a:lnTo>
                      <a:lnTo>
                        <a:pt x="18086" y="12554"/>
                      </a:lnTo>
                      <a:lnTo>
                        <a:pt x="18004" y="13402"/>
                      </a:lnTo>
                      <a:lnTo>
                        <a:pt x="17835" y="13559"/>
                      </a:lnTo>
                      <a:lnTo>
                        <a:pt x="17332" y="14752"/>
                      </a:lnTo>
                      <a:lnTo>
                        <a:pt x="17168" y="14910"/>
                      </a:lnTo>
                      <a:lnTo>
                        <a:pt x="16999" y="16072"/>
                      </a:lnTo>
                      <a:lnTo>
                        <a:pt x="17168" y="18082"/>
                      </a:lnTo>
                      <a:lnTo>
                        <a:pt x="17332" y="17757"/>
                      </a:lnTo>
                      <a:lnTo>
                        <a:pt x="17501" y="17077"/>
                      </a:lnTo>
                      <a:lnTo>
                        <a:pt x="17584" y="17077"/>
                      </a:lnTo>
                      <a:lnTo>
                        <a:pt x="17584" y="16574"/>
                      </a:lnTo>
                      <a:lnTo>
                        <a:pt x="17666" y="16574"/>
                      </a:lnTo>
                      <a:lnTo>
                        <a:pt x="17835" y="16417"/>
                      </a:lnTo>
                      <a:lnTo>
                        <a:pt x="17753" y="15915"/>
                      </a:lnTo>
                      <a:lnTo>
                        <a:pt x="17917" y="15758"/>
                      </a:lnTo>
                      <a:lnTo>
                        <a:pt x="18004" y="15758"/>
                      </a:lnTo>
                      <a:lnTo>
                        <a:pt x="18004" y="15412"/>
                      </a:lnTo>
                      <a:lnTo>
                        <a:pt x="17917" y="15412"/>
                      </a:lnTo>
                      <a:lnTo>
                        <a:pt x="18004" y="14910"/>
                      </a:lnTo>
                      <a:lnTo>
                        <a:pt x="17835" y="14910"/>
                      </a:lnTo>
                      <a:lnTo>
                        <a:pt x="17835" y="14752"/>
                      </a:lnTo>
                      <a:lnTo>
                        <a:pt x="18004" y="14250"/>
                      </a:lnTo>
                      <a:lnTo>
                        <a:pt x="18004" y="13904"/>
                      </a:lnTo>
                      <a:lnTo>
                        <a:pt x="18168" y="13904"/>
                      </a:lnTo>
                      <a:lnTo>
                        <a:pt x="18429" y="13559"/>
                      </a:lnTo>
                      <a:lnTo>
                        <a:pt x="18429" y="13904"/>
                      </a:lnTo>
                      <a:lnTo>
                        <a:pt x="18512" y="13747"/>
                      </a:lnTo>
                      <a:lnTo>
                        <a:pt x="18763" y="13559"/>
                      </a:lnTo>
                      <a:lnTo>
                        <a:pt x="18932" y="13904"/>
                      </a:lnTo>
                      <a:lnTo>
                        <a:pt x="19014" y="13559"/>
                      </a:lnTo>
                      <a:lnTo>
                        <a:pt x="19850" y="12397"/>
                      </a:lnTo>
                      <a:lnTo>
                        <a:pt x="20097" y="12554"/>
                      </a:lnTo>
                      <a:lnTo>
                        <a:pt x="20184" y="12397"/>
                      </a:lnTo>
                      <a:lnTo>
                        <a:pt x="20015" y="11392"/>
                      </a:lnTo>
                      <a:lnTo>
                        <a:pt x="19933" y="11392"/>
                      </a:lnTo>
                      <a:lnTo>
                        <a:pt x="19933" y="11057"/>
                      </a:lnTo>
                      <a:lnTo>
                        <a:pt x="20015" y="11057"/>
                      </a:lnTo>
                      <a:lnTo>
                        <a:pt x="20184" y="10889"/>
                      </a:lnTo>
                      <a:lnTo>
                        <a:pt x="20348" y="10554"/>
                      </a:lnTo>
                      <a:lnTo>
                        <a:pt x="20266" y="10229"/>
                      </a:lnTo>
                      <a:lnTo>
                        <a:pt x="20348" y="10051"/>
                      </a:lnTo>
                      <a:lnTo>
                        <a:pt x="20435" y="10554"/>
                      </a:lnTo>
                      <a:lnTo>
                        <a:pt x="20600" y="10554"/>
                      </a:lnTo>
                      <a:lnTo>
                        <a:pt x="20769" y="10889"/>
                      </a:lnTo>
                      <a:lnTo>
                        <a:pt x="21184" y="11392"/>
                      </a:lnTo>
                      <a:lnTo>
                        <a:pt x="21267" y="10889"/>
                      </a:lnTo>
                      <a:lnTo>
                        <a:pt x="21267" y="10554"/>
                      </a:lnTo>
                      <a:lnTo>
                        <a:pt x="21436" y="10554"/>
                      </a:lnTo>
                      <a:lnTo>
                        <a:pt x="21600" y="10229"/>
                      </a:lnTo>
                      <a:lnTo>
                        <a:pt x="21354" y="9727"/>
                      </a:lnTo>
                      <a:lnTo>
                        <a:pt x="20933" y="9549"/>
                      </a:lnTo>
                      <a:lnTo>
                        <a:pt x="20184" y="8219"/>
                      </a:lnTo>
                      <a:lnTo>
                        <a:pt x="19681" y="7539"/>
                      </a:lnTo>
                      <a:lnTo>
                        <a:pt x="19014" y="7371"/>
                      </a:lnTo>
                      <a:lnTo>
                        <a:pt x="19014" y="8219"/>
                      </a:lnTo>
                      <a:lnTo>
                        <a:pt x="18845" y="8376"/>
                      </a:lnTo>
                      <a:lnTo>
                        <a:pt x="18681" y="8041"/>
                      </a:lnTo>
                      <a:lnTo>
                        <a:pt x="18681" y="7717"/>
                      </a:lnTo>
                      <a:lnTo>
                        <a:pt x="18763" y="7717"/>
                      </a:lnTo>
                      <a:lnTo>
                        <a:pt x="18845" y="7539"/>
                      </a:lnTo>
                      <a:lnTo>
                        <a:pt x="18681" y="7539"/>
                      </a:lnTo>
                      <a:lnTo>
                        <a:pt x="18512" y="7874"/>
                      </a:lnTo>
                      <a:lnTo>
                        <a:pt x="18086" y="7717"/>
                      </a:lnTo>
                      <a:lnTo>
                        <a:pt x="17666" y="7717"/>
                      </a:lnTo>
                      <a:lnTo>
                        <a:pt x="17501" y="7539"/>
                      </a:lnTo>
                      <a:lnTo>
                        <a:pt x="17584" y="7214"/>
                      </a:lnTo>
                      <a:lnTo>
                        <a:pt x="17419" y="6711"/>
                      </a:lnTo>
                      <a:lnTo>
                        <a:pt x="17086" y="6533"/>
                      </a:lnTo>
                      <a:lnTo>
                        <a:pt x="16583" y="6868"/>
                      </a:lnTo>
                      <a:lnTo>
                        <a:pt x="16501" y="6366"/>
                      </a:lnTo>
                      <a:lnTo>
                        <a:pt x="16332" y="6366"/>
                      </a:lnTo>
                      <a:lnTo>
                        <a:pt x="16250" y="6209"/>
                      </a:lnTo>
                      <a:lnTo>
                        <a:pt x="16250" y="5706"/>
                      </a:lnTo>
                      <a:lnTo>
                        <a:pt x="15665" y="5361"/>
                      </a:lnTo>
                      <a:lnTo>
                        <a:pt x="14998" y="5026"/>
                      </a:lnTo>
                      <a:lnTo>
                        <a:pt x="14829" y="5706"/>
                      </a:lnTo>
                      <a:lnTo>
                        <a:pt x="14998" y="6209"/>
                      </a:lnTo>
                      <a:lnTo>
                        <a:pt x="14403" y="6209"/>
                      </a:lnTo>
                      <a:lnTo>
                        <a:pt x="14234" y="6366"/>
                      </a:lnTo>
                      <a:lnTo>
                        <a:pt x="13983" y="5863"/>
                      </a:lnTo>
                      <a:lnTo>
                        <a:pt x="13818" y="6868"/>
                      </a:lnTo>
                      <a:lnTo>
                        <a:pt x="13649" y="6711"/>
                      </a:lnTo>
                      <a:lnTo>
                        <a:pt x="13485" y="6031"/>
                      </a:lnTo>
                      <a:lnTo>
                        <a:pt x="13567" y="5204"/>
                      </a:lnTo>
                      <a:lnTo>
                        <a:pt x="13398" y="4701"/>
                      </a:lnTo>
                      <a:lnTo>
                        <a:pt x="12900" y="4366"/>
                      </a:lnTo>
                      <a:lnTo>
                        <a:pt x="12731" y="4366"/>
                      </a:lnTo>
                      <a:lnTo>
                        <a:pt x="12649" y="4701"/>
                      </a:lnTo>
                      <a:lnTo>
                        <a:pt x="12731" y="5026"/>
                      </a:lnTo>
                      <a:lnTo>
                        <a:pt x="12064" y="4869"/>
                      </a:lnTo>
                      <a:lnTo>
                        <a:pt x="12146" y="4366"/>
                      </a:lnTo>
                      <a:lnTo>
                        <a:pt x="11730" y="4199"/>
                      </a:lnTo>
                      <a:lnTo>
                        <a:pt x="11479" y="4523"/>
                      </a:lnTo>
                      <a:lnTo>
                        <a:pt x="10967" y="4021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75" name="Freeform 172"/>
                <p:cNvSpPr/>
                <p:nvPr/>
              </p:nvSpPr>
              <p:spPr>
                <a:xfrm>
                  <a:off x="4988080" y="156571"/>
                  <a:ext cx="387650" cy="4861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8713"/>
                      </a:moveTo>
                      <a:lnTo>
                        <a:pt x="2400" y="21015"/>
                      </a:lnTo>
                      <a:lnTo>
                        <a:pt x="6462" y="21600"/>
                      </a:lnTo>
                      <a:lnTo>
                        <a:pt x="7246" y="21015"/>
                      </a:lnTo>
                      <a:lnTo>
                        <a:pt x="5677" y="19846"/>
                      </a:lnTo>
                      <a:lnTo>
                        <a:pt x="4800" y="18713"/>
                      </a:lnTo>
                      <a:lnTo>
                        <a:pt x="4800" y="15752"/>
                      </a:lnTo>
                      <a:lnTo>
                        <a:pt x="5677" y="14583"/>
                      </a:lnTo>
                      <a:lnTo>
                        <a:pt x="11262" y="7565"/>
                      </a:lnTo>
                      <a:lnTo>
                        <a:pt x="15231" y="5263"/>
                      </a:lnTo>
                      <a:lnTo>
                        <a:pt x="21600" y="2924"/>
                      </a:lnTo>
                      <a:lnTo>
                        <a:pt x="21600" y="548"/>
                      </a:lnTo>
                      <a:lnTo>
                        <a:pt x="20031" y="0"/>
                      </a:lnTo>
                      <a:lnTo>
                        <a:pt x="18415" y="1170"/>
                      </a:lnTo>
                      <a:lnTo>
                        <a:pt x="16846" y="2303"/>
                      </a:lnTo>
                      <a:lnTo>
                        <a:pt x="14446" y="2924"/>
                      </a:lnTo>
                      <a:lnTo>
                        <a:pt x="12046" y="2924"/>
                      </a:lnTo>
                      <a:lnTo>
                        <a:pt x="9646" y="4057"/>
                      </a:lnTo>
                      <a:lnTo>
                        <a:pt x="7246" y="6432"/>
                      </a:lnTo>
                      <a:lnTo>
                        <a:pt x="4800" y="7565"/>
                      </a:lnTo>
                      <a:lnTo>
                        <a:pt x="4800" y="8772"/>
                      </a:lnTo>
                      <a:lnTo>
                        <a:pt x="3969" y="10526"/>
                      </a:lnTo>
                      <a:lnTo>
                        <a:pt x="2400" y="11695"/>
                      </a:lnTo>
                      <a:lnTo>
                        <a:pt x="3185" y="12828"/>
                      </a:lnTo>
                      <a:lnTo>
                        <a:pt x="2400" y="14035"/>
                      </a:lnTo>
                      <a:lnTo>
                        <a:pt x="785" y="15204"/>
                      </a:lnTo>
                      <a:lnTo>
                        <a:pt x="1615" y="16337"/>
                      </a:lnTo>
                      <a:lnTo>
                        <a:pt x="0" y="16958"/>
                      </a:lnTo>
                      <a:lnTo>
                        <a:pt x="0" y="1871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76" name="Freeform 173"/>
                <p:cNvSpPr/>
                <p:nvPr/>
              </p:nvSpPr>
              <p:spPr>
                <a:xfrm>
                  <a:off x="4915189" y="697156"/>
                  <a:ext cx="43073" cy="52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lnTo>
                        <a:pt x="14123" y="16457"/>
                      </a:lnTo>
                      <a:lnTo>
                        <a:pt x="21600" y="10629"/>
                      </a:lnTo>
                      <a:lnTo>
                        <a:pt x="7062" y="0"/>
                      </a:lnTo>
                      <a:lnTo>
                        <a:pt x="0" y="10629"/>
                      </a:lnTo>
                      <a:lnTo>
                        <a:pt x="0" y="21600"/>
                      </a:lnTo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77" name="Freeform 174"/>
                <p:cNvSpPr/>
                <p:nvPr/>
              </p:nvSpPr>
              <p:spPr>
                <a:xfrm>
                  <a:off x="4792598" y="146682"/>
                  <a:ext cx="162350" cy="461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7743" y="6557"/>
                      </a:moveTo>
                      <a:lnTo>
                        <a:pt x="13776" y="6557"/>
                      </a:lnTo>
                      <a:lnTo>
                        <a:pt x="13776" y="14271"/>
                      </a:lnTo>
                      <a:lnTo>
                        <a:pt x="11792" y="21600"/>
                      </a:lnTo>
                      <a:lnTo>
                        <a:pt x="11792" y="14271"/>
                      </a:lnTo>
                      <a:lnTo>
                        <a:pt x="9918" y="14271"/>
                      </a:lnTo>
                      <a:lnTo>
                        <a:pt x="8045" y="6557"/>
                      </a:lnTo>
                      <a:lnTo>
                        <a:pt x="9918" y="6557"/>
                      </a:lnTo>
                      <a:lnTo>
                        <a:pt x="8045" y="6557"/>
                      </a:lnTo>
                      <a:lnTo>
                        <a:pt x="9918" y="6557"/>
                      </a:lnTo>
                      <a:lnTo>
                        <a:pt x="8045" y="0"/>
                      </a:lnTo>
                      <a:lnTo>
                        <a:pt x="5951" y="6557"/>
                      </a:lnTo>
                      <a:lnTo>
                        <a:pt x="0" y="6557"/>
                      </a:lnTo>
                      <a:lnTo>
                        <a:pt x="2094" y="0"/>
                      </a:lnTo>
                      <a:lnTo>
                        <a:pt x="21600" y="0"/>
                      </a:lnTo>
                      <a:lnTo>
                        <a:pt x="21600" y="6557"/>
                      </a:lnTo>
                      <a:lnTo>
                        <a:pt x="17743" y="6557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78" name="Freeform 175"/>
                <p:cNvSpPr/>
                <p:nvPr/>
              </p:nvSpPr>
              <p:spPr>
                <a:xfrm>
                  <a:off x="5029495" y="85702"/>
                  <a:ext cx="91115" cy="758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7835" y="17139"/>
                      </a:moveTo>
                      <a:lnTo>
                        <a:pt x="14466" y="17139"/>
                      </a:lnTo>
                      <a:lnTo>
                        <a:pt x="10701" y="21600"/>
                      </a:lnTo>
                      <a:lnTo>
                        <a:pt x="7134" y="21600"/>
                      </a:lnTo>
                      <a:lnTo>
                        <a:pt x="0" y="17139"/>
                      </a:lnTo>
                      <a:lnTo>
                        <a:pt x="0" y="13148"/>
                      </a:lnTo>
                      <a:lnTo>
                        <a:pt x="10701" y="13148"/>
                      </a:lnTo>
                      <a:lnTo>
                        <a:pt x="10701" y="8687"/>
                      </a:lnTo>
                      <a:lnTo>
                        <a:pt x="7134" y="13148"/>
                      </a:lnTo>
                      <a:lnTo>
                        <a:pt x="7134" y="8687"/>
                      </a:lnTo>
                      <a:lnTo>
                        <a:pt x="14466" y="8687"/>
                      </a:lnTo>
                      <a:lnTo>
                        <a:pt x="17835" y="4696"/>
                      </a:lnTo>
                      <a:lnTo>
                        <a:pt x="21600" y="4696"/>
                      </a:lnTo>
                      <a:lnTo>
                        <a:pt x="21600" y="0"/>
                      </a:lnTo>
                      <a:lnTo>
                        <a:pt x="21600" y="8687"/>
                      </a:lnTo>
                      <a:lnTo>
                        <a:pt x="14466" y="8687"/>
                      </a:lnTo>
                      <a:lnTo>
                        <a:pt x="10701" y="13148"/>
                      </a:lnTo>
                      <a:lnTo>
                        <a:pt x="21600" y="13148"/>
                      </a:lnTo>
                      <a:lnTo>
                        <a:pt x="21600" y="17139"/>
                      </a:lnTo>
                      <a:lnTo>
                        <a:pt x="17835" y="17139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79" name="Freeform 176"/>
                <p:cNvSpPr/>
                <p:nvPr/>
              </p:nvSpPr>
              <p:spPr>
                <a:xfrm>
                  <a:off x="4053747" y="192829"/>
                  <a:ext cx="294879" cy="1681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7304" y="17769"/>
                      </a:moveTo>
                      <a:lnTo>
                        <a:pt x="17304" y="15748"/>
                      </a:lnTo>
                      <a:lnTo>
                        <a:pt x="16276" y="15748"/>
                      </a:lnTo>
                      <a:lnTo>
                        <a:pt x="16276" y="13620"/>
                      </a:lnTo>
                      <a:lnTo>
                        <a:pt x="15247" y="11598"/>
                      </a:lnTo>
                      <a:lnTo>
                        <a:pt x="15247" y="9789"/>
                      </a:lnTo>
                      <a:lnTo>
                        <a:pt x="16276" y="9789"/>
                      </a:lnTo>
                      <a:lnTo>
                        <a:pt x="12887" y="9789"/>
                      </a:lnTo>
                      <a:lnTo>
                        <a:pt x="12887" y="13620"/>
                      </a:lnTo>
                      <a:lnTo>
                        <a:pt x="11859" y="15748"/>
                      </a:lnTo>
                      <a:lnTo>
                        <a:pt x="10830" y="15748"/>
                      </a:lnTo>
                      <a:lnTo>
                        <a:pt x="10830" y="21600"/>
                      </a:lnTo>
                      <a:lnTo>
                        <a:pt x="7563" y="21600"/>
                      </a:lnTo>
                      <a:lnTo>
                        <a:pt x="6413" y="19578"/>
                      </a:lnTo>
                      <a:lnTo>
                        <a:pt x="4296" y="15748"/>
                      </a:lnTo>
                      <a:lnTo>
                        <a:pt x="5385" y="15748"/>
                      </a:lnTo>
                      <a:lnTo>
                        <a:pt x="4296" y="15748"/>
                      </a:lnTo>
                      <a:lnTo>
                        <a:pt x="4296" y="13620"/>
                      </a:lnTo>
                      <a:lnTo>
                        <a:pt x="5385" y="11598"/>
                      </a:lnTo>
                      <a:lnTo>
                        <a:pt x="7563" y="11598"/>
                      </a:lnTo>
                      <a:lnTo>
                        <a:pt x="7563" y="9789"/>
                      </a:lnTo>
                      <a:lnTo>
                        <a:pt x="8592" y="9789"/>
                      </a:lnTo>
                      <a:lnTo>
                        <a:pt x="5385" y="9789"/>
                      </a:lnTo>
                      <a:lnTo>
                        <a:pt x="4296" y="11598"/>
                      </a:lnTo>
                      <a:lnTo>
                        <a:pt x="3267" y="11598"/>
                      </a:lnTo>
                      <a:lnTo>
                        <a:pt x="3267" y="9789"/>
                      </a:lnTo>
                      <a:lnTo>
                        <a:pt x="2118" y="9789"/>
                      </a:lnTo>
                      <a:lnTo>
                        <a:pt x="3267" y="9789"/>
                      </a:lnTo>
                      <a:lnTo>
                        <a:pt x="2118" y="9789"/>
                      </a:lnTo>
                      <a:lnTo>
                        <a:pt x="1029" y="7767"/>
                      </a:lnTo>
                      <a:lnTo>
                        <a:pt x="1029" y="5746"/>
                      </a:lnTo>
                      <a:lnTo>
                        <a:pt x="0" y="5746"/>
                      </a:lnTo>
                      <a:lnTo>
                        <a:pt x="0" y="2022"/>
                      </a:lnTo>
                      <a:lnTo>
                        <a:pt x="4296" y="2022"/>
                      </a:lnTo>
                      <a:lnTo>
                        <a:pt x="5385" y="3831"/>
                      </a:lnTo>
                      <a:lnTo>
                        <a:pt x="4296" y="3831"/>
                      </a:lnTo>
                      <a:lnTo>
                        <a:pt x="4296" y="2022"/>
                      </a:lnTo>
                      <a:lnTo>
                        <a:pt x="7563" y="2022"/>
                      </a:lnTo>
                      <a:lnTo>
                        <a:pt x="7563" y="3831"/>
                      </a:lnTo>
                      <a:lnTo>
                        <a:pt x="8592" y="5746"/>
                      </a:lnTo>
                      <a:lnTo>
                        <a:pt x="7563" y="3831"/>
                      </a:lnTo>
                      <a:lnTo>
                        <a:pt x="7563" y="0"/>
                      </a:lnTo>
                      <a:lnTo>
                        <a:pt x="10830" y="0"/>
                      </a:lnTo>
                      <a:lnTo>
                        <a:pt x="10830" y="2022"/>
                      </a:lnTo>
                      <a:lnTo>
                        <a:pt x="12887" y="2022"/>
                      </a:lnTo>
                      <a:lnTo>
                        <a:pt x="12887" y="5746"/>
                      </a:lnTo>
                      <a:lnTo>
                        <a:pt x="16276" y="7767"/>
                      </a:lnTo>
                      <a:lnTo>
                        <a:pt x="17304" y="9789"/>
                      </a:lnTo>
                      <a:lnTo>
                        <a:pt x="19543" y="9789"/>
                      </a:lnTo>
                      <a:lnTo>
                        <a:pt x="20571" y="13620"/>
                      </a:lnTo>
                      <a:lnTo>
                        <a:pt x="21600" y="15748"/>
                      </a:lnTo>
                      <a:lnTo>
                        <a:pt x="20571" y="15748"/>
                      </a:lnTo>
                      <a:lnTo>
                        <a:pt x="19543" y="17769"/>
                      </a:lnTo>
                      <a:lnTo>
                        <a:pt x="17304" y="17769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80" name="Freeform 177"/>
                <p:cNvSpPr/>
                <p:nvPr/>
              </p:nvSpPr>
              <p:spPr>
                <a:xfrm>
                  <a:off x="4202843" y="161516"/>
                  <a:ext cx="207078" cy="758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9058"/>
                      </a:moveTo>
                      <a:lnTo>
                        <a:pt x="18477" y="13006"/>
                      </a:lnTo>
                      <a:lnTo>
                        <a:pt x="15441" y="17419"/>
                      </a:lnTo>
                      <a:lnTo>
                        <a:pt x="12318" y="21600"/>
                      </a:lnTo>
                      <a:lnTo>
                        <a:pt x="10757" y="21600"/>
                      </a:lnTo>
                      <a:lnTo>
                        <a:pt x="10757" y="17419"/>
                      </a:lnTo>
                      <a:lnTo>
                        <a:pt x="4424" y="17419"/>
                      </a:lnTo>
                      <a:lnTo>
                        <a:pt x="2949" y="13006"/>
                      </a:lnTo>
                      <a:lnTo>
                        <a:pt x="4424" y="13006"/>
                      </a:lnTo>
                      <a:lnTo>
                        <a:pt x="2949" y="13006"/>
                      </a:lnTo>
                      <a:lnTo>
                        <a:pt x="1475" y="9058"/>
                      </a:lnTo>
                      <a:lnTo>
                        <a:pt x="0" y="4645"/>
                      </a:lnTo>
                      <a:lnTo>
                        <a:pt x="0" y="0"/>
                      </a:lnTo>
                      <a:lnTo>
                        <a:pt x="1475" y="0"/>
                      </a:lnTo>
                      <a:lnTo>
                        <a:pt x="2949" y="4645"/>
                      </a:lnTo>
                      <a:lnTo>
                        <a:pt x="2949" y="0"/>
                      </a:lnTo>
                      <a:lnTo>
                        <a:pt x="6159" y="0"/>
                      </a:lnTo>
                      <a:lnTo>
                        <a:pt x="9282" y="4645"/>
                      </a:lnTo>
                      <a:lnTo>
                        <a:pt x="10757" y="0"/>
                      </a:lnTo>
                      <a:lnTo>
                        <a:pt x="12318" y="0"/>
                      </a:lnTo>
                      <a:lnTo>
                        <a:pt x="12318" y="4645"/>
                      </a:lnTo>
                      <a:lnTo>
                        <a:pt x="13966" y="4645"/>
                      </a:lnTo>
                      <a:lnTo>
                        <a:pt x="13966" y="0"/>
                      </a:lnTo>
                      <a:lnTo>
                        <a:pt x="18477" y="0"/>
                      </a:lnTo>
                      <a:lnTo>
                        <a:pt x="18477" y="4645"/>
                      </a:lnTo>
                      <a:lnTo>
                        <a:pt x="20125" y="4645"/>
                      </a:lnTo>
                      <a:lnTo>
                        <a:pt x="21600" y="9058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81" name="Freeform 178"/>
                <p:cNvSpPr/>
                <p:nvPr/>
              </p:nvSpPr>
              <p:spPr>
                <a:xfrm>
                  <a:off x="4037180" y="252163"/>
                  <a:ext cx="29820" cy="313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1400" y="0"/>
                      </a:moveTo>
                      <a:lnTo>
                        <a:pt x="11400" y="11400"/>
                      </a:lnTo>
                      <a:lnTo>
                        <a:pt x="21600" y="21600"/>
                      </a:lnTo>
                      <a:lnTo>
                        <a:pt x="11400" y="11400"/>
                      </a:lnTo>
                      <a:lnTo>
                        <a:pt x="0" y="11400"/>
                      </a:lnTo>
                      <a:lnTo>
                        <a:pt x="11400" y="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82" name="Freeform 179"/>
                <p:cNvSpPr/>
                <p:nvPr/>
              </p:nvSpPr>
              <p:spPr>
                <a:xfrm>
                  <a:off x="4255855" y="1354759"/>
                  <a:ext cx="72892" cy="395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21600" y="21600"/>
                      </a:lnTo>
                      <a:lnTo>
                        <a:pt x="13060" y="21600"/>
                      </a:lnTo>
                      <a:lnTo>
                        <a:pt x="0" y="14850"/>
                      </a:lnTo>
                      <a:lnTo>
                        <a:pt x="8540" y="8100"/>
                      </a:lnTo>
                      <a:lnTo>
                        <a:pt x="13060" y="0"/>
                      </a:lnTo>
                      <a:lnTo>
                        <a:pt x="21600" y="0"/>
                      </a:lnTo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83" name="Freeform 180"/>
                <p:cNvSpPr/>
                <p:nvPr/>
              </p:nvSpPr>
              <p:spPr>
                <a:xfrm>
                  <a:off x="4038836" y="1341574"/>
                  <a:ext cx="16568" cy="280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9818"/>
                      </a:move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0"/>
                      </a:lnTo>
                      <a:lnTo>
                        <a:pt x="0" y="9818"/>
                      </a:lnTo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84" name="Freeform 181"/>
                <p:cNvSpPr/>
                <p:nvPr/>
              </p:nvSpPr>
              <p:spPr>
                <a:xfrm>
                  <a:off x="4068656" y="1330037"/>
                  <a:ext cx="29820" cy="247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0"/>
                      </a:lnTo>
                      <a:lnTo>
                        <a:pt x="0" y="10800"/>
                      </a:lnTo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85" name="Freeform 182"/>
                <p:cNvSpPr/>
                <p:nvPr/>
              </p:nvSpPr>
              <p:spPr>
                <a:xfrm>
                  <a:off x="4068656" y="1369010"/>
                  <a:ext cx="29820" cy="127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86" name="Freeform 183"/>
                <p:cNvSpPr/>
                <p:nvPr/>
              </p:nvSpPr>
              <p:spPr>
                <a:xfrm>
                  <a:off x="4226035" y="1262464"/>
                  <a:ext cx="29820" cy="280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9818"/>
                      </a:moveTo>
                      <a:lnTo>
                        <a:pt x="0" y="21600"/>
                      </a:lnTo>
                      <a:lnTo>
                        <a:pt x="10508" y="21600"/>
                      </a:lnTo>
                      <a:lnTo>
                        <a:pt x="10508" y="0"/>
                      </a:lnTo>
                      <a:lnTo>
                        <a:pt x="21600" y="0"/>
                      </a:lnTo>
                      <a:lnTo>
                        <a:pt x="0" y="9818"/>
                      </a:lnTo>
                    </a:path>
                  </a:pathLst>
                </a:custGeom>
                <a:solidFill>
                  <a:srgbClr val="EE1B2E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87" name="Freeform 184"/>
                <p:cNvSpPr/>
                <p:nvPr/>
              </p:nvSpPr>
              <p:spPr>
                <a:xfrm>
                  <a:off x="4312180" y="1236094"/>
                  <a:ext cx="29820" cy="148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88" name="Freeform 185"/>
                <p:cNvSpPr/>
                <p:nvPr/>
              </p:nvSpPr>
              <p:spPr>
                <a:xfrm>
                  <a:off x="4328745" y="1210790"/>
                  <a:ext cx="13253" cy="127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lnTo>
                        <a:pt x="21600" y="21600"/>
                      </a:lnTo>
                      <a:lnTo>
                        <a:pt x="0" y="0"/>
                      </a:lnTo>
                      <a:lnTo>
                        <a:pt x="0" y="21600"/>
                      </a:lnTo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89" name="Freeform 186"/>
                <p:cNvSpPr/>
                <p:nvPr/>
              </p:nvSpPr>
              <p:spPr>
                <a:xfrm>
                  <a:off x="4873773" y="1354759"/>
                  <a:ext cx="919425" cy="4499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269" y="10820"/>
                      </a:moveTo>
                      <a:lnTo>
                        <a:pt x="20938" y="11414"/>
                      </a:lnTo>
                      <a:lnTo>
                        <a:pt x="20568" y="13317"/>
                      </a:lnTo>
                      <a:lnTo>
                        <a:pt x="19224" y="13317"/>
                      </a:lnTo>
                      <a:lnTo>
                        <a:pt x="18873" y="15893"/>
                      </a:lnTo>
                      <a:lnTo>
                        <a:pt x="17860" y="15893"/>
                      </a:lnTo>
                      <a:lnTo>
                        <a:pt x="17860" y="16527"/>
                      </a:lnTo>
                      <a:lnTo>
                        <a:pt x="18211" y="19024"/>
                      </a:lnTo>
                      <a:lnTo>
                        <a:pt x="17860" y="19698"/>
                      </a:lnTo>
                      <a:lnTo>
                        <a:pt x="17198" y="19024"/>
                      </a:lnTo>
                      <a:lnTo>
                        <a:pt x="15173" y="19024"/>
                      </a:lnTo>
                      <a:lnTo>
                        <a:pt x="14510" y="18429"/>
                      </a:lnTo>
                      <a:lnTo>
                        <a:pt x="14160" y="19024"/>
                      </a:lnTo>
                      <a:lnTo>
                        <a:pt x="14160" y="19698"/>
                      </a:lnTo>
                      <a:lnTo>
                        <a:pt x="13166" y="19024"/>
                      </a:lnTo>
                      <a:lnTo>
                        <a:pt x="12816" y="19698"/>
                      </a:lnTo>
                      <a:lnTo>
                        <a:pt x="11803" y="21600"/>
                      </a:lnTo>
                      <a:lnTo>
                        <a:pt x="11472" y="20926"/>
                      </a:lnTo>
                      <a:lnTo>
                        <a:pt x="10810" y="20926"/>
                      </a:lnTo>
                      <a:lnTo>
                        <a:pt x="10810" y="20332"/>
                      </a:lnTo>
                      <a:lnTo>
                        <a:pt x="10459" y="20332"/>
                      </a:lnTo>
                      <a:lnTo>
                        <a:pt x="10459" y="19024"/>
                      </a:lnTo>
                      <a:lnTo>
                        <a:pt x="9758" y="17795"/>
                      </a:lnTo>
                      <a:lnTo>
                        <a:pt x="8063" y="17795"/>
                      </a:lnTo>
                      <a:lnTo>
                        <a:pt x="7070" y="15893"/>
                      </a:lnTo>
                      <a:lnTo>
                        <a:pt x="6388" y="15219"/>
                      </a:lnTo>
                      <a:lnTo>
                        <a:pt x="5045" y="15893"/>
                      </a:lnTo>
                      <a:lnTo>
                        <a:pt x="5045" y="20926"/>
                      </a:lnTo>
                      <a:lnTo>
                        <a:pt x="4713" y="20926"/>
                      </a:lnTo>
                      <a:lnTo>
                        <a:pt x="4032" y="19698"/>
                      </a:lnTo>
                      <a:lnTo>
                        <a:pt x="3019" y="20332"/>
                      </a:lnTo>
                      <a:lnTo>
                        <a:pt x="3019" y="19024"/>
                      </a:lnTo>
                      <a:lnTo>
                        <a:pt x="2688" y="19024"/>
                      </a:lnTo>
                      <a:lnTo>
                        <a:pt x="2357" y="17121"/>
                      </a:lnTo>
                      <a:lnTo>
                        <a:pt x="2006" y="17121"/>
                      </a:lnTo>
                      <a:lnTo>
                        <a:pt x="2688" y="17121"/>
                      </a:lnTo>
                      <a:lnTo>
                        <a:pt x="2357" y="16527"/>
                      </a:lnTo>
                      <a:lnTo>
                        <a:pt x="2688" y="15893"/>
                      </a:lnTo>
                      <a:lnTo>
                        <a:pt x="4032" y="15893"/>
                      </a:lnTo>
                      <a:lnTo>
                        <a:pt x="3701" y="13990"/>
                      </a:lnTo>
                      <a:lnTo>
                        <a:pt x="3019" y="13317"/>
                      </a:lnTo>
                      <a:lnTo>
                        <a:pt x="2357" y="12722"/>
                      </a:lnTo>
                      <a:lnTo>
                        <a:pt x="1344" y="13990"/>
                      </a:lnTo>
                      <a:lnTo>
                        <a:pt x="1013" y="13990"/>
                      </a:lnTo>
                      <a:lnTo>
                        <a:pt x="1344" y="13317"/>
                      </a:lnTo>
                      <a:lnTo>
                        <a:pt x="1013" y="12088"/>
                      </a:lnTo>
                      <a:lnTo>
                        <a:pt x="331" y="12088"/>
                      </a:lnTo>
                      <a:lnTo>
                        <a:pt x="0" y="10820"/>
                      </a:lnTo>
                      <a:lnTo>
                        <a:pt x="331" y="7610"/>
                      </a:lnTo>
                      <a:lnTo>
                        <a:pt x="1013" y="8917"/>
                      </a:lnTo>
                      <a:lnTo>
                        <a:pt x="1344" y="8917"/>
                      </a:lnTo>
                      <a:lnTo>
                        <a:pt x="1013" y="7610"/>
                      </a:lnTo>
                      <a:lnTo>
                        <a:pt x="2006" y="5707"/>
                      </a:lnTo>
                      <a:lnTo>
                        <a:pt x="2688" y="6381"/>
                      </a:lnTo>
                      <a:lnTo>
                        <a:pt x="3019" y="5707"/>
                      </a:lnTo>
                      <a:lnTo>
                        <a:pt x="3701" y="6381"/>
                      </a:lnTo>
                      <a:lnTo>
                        <a:pt x="4713" y="7610"/>
                      </a:lnTo>
                      <a:lnTo>
                        <a:pt x="5376" y="7015"/>
                      </a:lnTo>
                      <a:lnTo>
                        <a:pt x="6057" y="7015"/>
                      </a:lnTo>
                      <a:lnTo>
                        <a:pt x="6388" y="7610"/>
                      </a:lnTo>
                      <a:lnTo>
                        <a:pt x="7732" y="7610"/>
                      </a:lnTo>
                      <a:lnTo>
                        <a:pt x="8063" y="6381"/>
                      </a:lnTo>
                      <a:lnTo>
                        <a:pt x="7070" y="5707"/>
                      </a:lnTo>
                      <a:lnTo>
                        <a:pt x="7732" y="5113"/>
                      </a:lnTo>
                      <a:lnTo>
                        <a:pt x="7401" y="4479"/>
                      </a:lnTo>
                      <a:lnTo>
                        <a:pt x="7732" y="3805"/>
                      </a:lnTo>
                      <a:lnTo>
                        <a:pt x="7732" y="1902"/>
                      </a:lnTo>
                      <a:lnTo>
                        <a:pt x="8414" y="2576"/>
                      </a:lnTo>
                      <a:lnTo>
                        <a:pt x="11472" y="713"/>
                      </a:lnTo>
                      <a:lnTo>
                        <a:pt x="11472" y="0"/>
                      </a:lnTo>
                      <a:lnTo>
                        <a:pt x="12816" y="0"/>
                      </a:lnTo>
                      <a:lnTo>
                        <a:pt x="13166" y="1308"/>
                      </a:lnTo>
                      <a:lnTo>
                        <a:pt x="13166" y="1902"/>
                      </a:lnTo>
                      <a:lnTo>
                        <a:pt x="13498" y="1902"/>
                      </a:lnTo>
                      <a:lnTo>
                        <a:pt x="14160" y="2576"/>
                      </a:lnTo>
                      <a:lnTo>
                        <a:pt x="14160" y="3210"/>
                      </a:lnTo>
                      <a:lnTo>
                        <a:pt x="14841" y="3210"/>
                      </a:lnTo>
                      <a:lnTo>
                        <a:pt x="15504" y="1902"/>
                      </a:lnTo>
                      <a:lnTo>
                        <a:pt x="16185" y="1308"/>
                      </a:lnTo>
                      <a:lnTo>
                        <a:pt x="16517" y="3210"/>
                      </a:lnTo>
                      <a:lnTo>
                        <a:pt x="17860" y="7610"/>
                      </a:lnTo>
                      <a:lnTo>
                        <a:pt x="18211" y="6381"/>
                      </a:lnTo>
                      <a:lnTo>
                        <a:pt x="18542" y="7610"/>
                      </a:lnTo>
                      <a:lnTo>
                        <a:pt x="19555" y="7015"/>
                      </a:lnTo>
                      <a:lnTo>
                        <a:pt x="20568" y="8917"/>
                      </a:lnTo>
                      <a:lnTo>
                        <a:pt x="21269" y="9512"/>
                      </a:lnTo>
                      <a:lnTo>
                        <a:pt x="21269" y="8917"/>
                      </a:lnTo>
                      <a:lnTo>
                        <a:pt x="21600" y="10186"/>
                      </a:lnTo>
                      <a:lnTo>
                        <a:pt x="21269" y="1082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90" name="Freeform 187"/>
                <p:cNvSpPr/>
                <p:nvPr/>
              </p:nvSpPr>
              <p:spPr>
                <a:xfrm>
                  <a:off x="5002989" y="1750308"/>
                  <a:ext cx="329669" cy="1977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0628" y="17280"/>
                      </a:moveTo>
                      <a:lnTo>
                        <a:pt x="19710" y="15840"/>
                      </a:lnTo>
                      <a:lnTo>
                        <a:pt x="19710" y="17280"/>
                      </a:lnTo>
                      <a:lnTo>
                        <a:pt x="18792" y="17280"/>
                      </a:lnTo>
                      <a:lnTo>
                        <a:pt x="17820" y="20160"/>
                      </a:lnTo>
                      <a:lnTo>
                        <a:pt x="15984" y="20160"/>
                      </a:lnTo>
                      <a:lnTo>
                        <a:pt x="15984" y="21600"/>
                      </a:lnTo>
                      <a:lnTo>
                        <a:pt x="13068" y="21600"/>
                      </a:lnTo>
                      <a:lnTo>
                        <a:pt x="13068" y="18810"/>
                      </a:lnTo>
                      <a:lnTo>
                        <a:pt x="7506" y="14490"/>
                      </a:lnTo>
                      <a:lnTo>
                        <a:pt x="4698" y="14490"/>
                      </a:lnTo>
                      <a:lnTo>
                        <a:pt x="2808" y="15840"/>
                      </a:lnTo>
                      <a:lnTo>
                        <a:pt x="2808" y="11610"/>
                      </a:lnTo>
                      <a:lnTo>
                        <a:pt x="1890" y="11610"/>
                      </a:lnTo>
                      <a:lnTo>
                        <a:pt x="1890" y="8640"/>
                      </a:lnTo>
                      <a:lnTo>
                        <a:pt x="972" y="8640"/>
                      </a:lnTo>
                      <a:lnTo>
                        <a:pt x="972" y="7290"/>
                      </a:lnTo>
                      <a:lnTo>
                        <a:pt x="2808" y="7290"/>
                      </a:lnTo>
                      <a:lnTo>
                        <a:pt x="3726" y="5850"/>
                      </a:lnTo>
                      <a:lnTo>
                        <a:pt x="1890" y="2970"/>
                      </a:lnTo>
                      <a:lnTo>
                        <a:pt x="972" y="2970"/>
                      </a:lnTo>
                      <a:lnTo>
                        <a:pt x="972" y="5850"/>
                      </a:lnTo>
                      <a:lnTo>
                        <a:pt x="0" y="2970"/>
                      </a:lnTo>
                      <a:lnTo>
                        <a:pt x="2808" y="1530"/>
                      </a:lnTo>
                      <a:lnTo>
                        <a:pt x="4698" y="4320"/>
                      </a:lnTo>
                      <a:lnTo>
                        <a:pt x="6534" y="4320"/>
                      </a:lnTo>
                      <a:lnTo>
                        <a:pt x="6534" y="2970"/>
                      </a:lnTo>
                      <a:lnTo>
                        <a:pt x="8424" y="1530"/>
                      </a:lnTo>
                      <a:lnTo>
                        <a:pt x="9342" y="1530"/>
                      </a:lnTo>
                      <a:lnTo>
                        <a:pt x="8424" y="0"/>
                      </a:lnTo>
                      <a:lnTo>
                        <a:pt x="9342" y="0"/>
                      </a:lnTo>
                      <a:lnTo>
                        <a:pt x="11232" y="1530"/>
                      </a:lnTo>
                      <a:lnTo>
                        <a:pt x="11232" y="4320"/>
                      </a:lnTo>
                      <a:lnTo>
                        <a:pt x="13986" y="4320"/>
                      </a:lnTo>
                      <a:lnTo>
                        <a:pt x="15066" y="8640"/>
                      </a:lnTo>
                      <a:lnTo>
                        <a:pt x="19710" y="12960"/>
                      </a:lnTo>
                      <a:lnTo>
                        <a:pt x="21600" y="14490"/>
                      </a:lnTo>
                      <a:lnTo>
                        <a:pt x="20628" y="1728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91" name="Freeform 188"/>
                <p:cNvSpPr/>
                <p:nvPr/>
              </p:nvSpPr>
              <p:spPr>
                <a:xfrm>
                  <a:off x="5087476" y="1671198"/>
                  <a:ext cx="389306" cy="2373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2738" y="21600"/>
                      </a:moveTo>
                      <a:lnTo>
                        <a:pt x="14354" y="21600"/>
                      </a:lnTo>
                      <a:lnTo>
                        <a:pt x="15138" y="19275"/>
                      </a:lnTo>
                      <a:lnTo>
                        <a:pt x="15138" y="16875"/>
                      </a:lnTo>
                      <a:lnTo>
                        <a:pt x="14354" y="15675"/>
                      </a:lnTo>
                      <a:lnTo>
                        <a:pt x="15969" y="15675"/>
                      </a:lnTo>
                      <a:lnTo>
                        <a:pt x="16754" y="13275"/>
                      </a:lnTo>
                      <a:lnTo>
                        <a:pt x="16754" y="12075"/>
                      </a:lnTo>
                      <a:lnTo>
                        <a:pt x="18415" y="12075"/>
                      </a:lnTo>
                      <a:lnTo>
                        <a:pt x="18415" y="13275"/>
                      </a:lnTo>
                      <a:lnTo>
                        <a:pt x="20031" y="13275"/>
                      </a:lnTo>
                      <a:lnTo>
                        <a:pt x="21600" y="12075"/>
                      </a:lnTo>
                      <a:lnTo>
                        <a:pt x="20031" y="10800"/>
                      </a:lnTo>
                      <a:lnTo>
                        <a:pt x="17538" y="10800"/>
                      </a:lnTo>
                      <a:lnTo>
                        <a:pt x="19246" y="8475"/>
                      </a:lnTo>
                      <a:lnTo>
                        <a:pt x="18415" y="8475"/>
                      </a:lnTo>
                      <a:lnTo>
                        <a:pt x="15969" y="12075"/>
                      </a:lnTo>
                      <a:lnTo>
                        <a:pt x="15138" y="10800"/>
                      </a:lnTo>
                      <a:lnTo>
                        <a:pt x="13569" y="10800"/>
                      </a:lnTo>
                      <a:lnTo>
                        <a:pt x="13569" y="9675"/>
                      </a:lnTo>
                      <a:lnTo>
                        <a:pt x="12738" y="9675"/>
                      </a:lnTo>
                      <a:lnTo>
                        <a:pt x="12738" y="7200"/>
                      </a:lnTo>
                      <a:lnTo>
                        <a:pt x="11169" y="4875"/>
                      </a:lnTo>
                      <a:lnTo>
                        <a:pt x="7154" y="4875"/>
                      </a:lnTo>
                      <a:lnTo>
                        <a:pt x="4800" y="1275"/>
                      </a:lnTo>
                      <a:lnTo>
                        <a:pt x="3185" y="0"/>
                      </a:lnTo>
                      <a:lnTo>
                        <a:pt x="0" y="1275"/>
                      </a:lnTo>
                      <a:lnTo>
                        <a:pt x="0" y="10800"/>
                      </a:lnTo>
                      <a:lnTo>
                        <a:pt x="785" y="10800"/>
                      </a:lnTo>
                      <a:lnTo>
                        <a:pt x="785" y="9675"/>
                      </a:lnTo>
                      <a:lnTo>
                        <a:pt x="2400" y="8475"/>
                      </a:lnTo>
                      <a:lnTo>
                        <a:pt x="3185" y="8475"/>
                      </a:lnTo>
                      <a:lnTo>
                        <a:pt x="2400" y="7200"/>
                      </a:lnTo>
                      <a:lnTo>
                        <a:pt x="3185" y="7200"/>
                      </a:lnTo>
                      <a:lnTo>
                        <a:pt x="4800" y="8475"/>
                      </a:lnTo>
                      <a:lnTo>
                        <a:pt x="4800" y="10800"/>
                      </a:lnTo>
                      <a:lnTo>
                        <a:pt x="7154" y="10800"/>
                      </a:lnTo>
                      <a:lnTo>
                        <a:pt x="7985" y="14400"/>
                      </a:lnTo>
                      <a:lnTo>
                        <a:pt x="11954" y="18000"/>
                      </a:lnTo>
                      <a:lnTo>
                        <a:pt x="13569" y="19275"/>
                      </a:lnTo>
                      <a:lnTo>
                        <a:pt x="12738" y="2160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92" name="Freeform 189"/>
                <p:cNvSpPr/>
                <p:nvPr/>
              </p:nvSpPr>
              <p:spPr>
                <a:xfrm>
                  <a:off x="5345910" y="1804696"/>
                  <a:ext cx="173945" cy="1186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8086" y="7200"/>
                      </a:moveTo>
                      <a:lnTo>
                        <a:pt x="18086" y="11850"/>
                      </a:lnTo>
                      <a:lnTo>
                        <a:pt x="21600" y="11850"/>
                      </a:lnTo>
                      <a:lnTo>
                        <a:pt x="21600" y="19050"/>
                      </a:lnTo>
                      <a:lnTo>
                        <a:pt x="16226" y="16650"/>
                      </a:lnTo>
                      <a:lnTo>
                        <a:pt x="12712" y="21600"/>
                      </a:lnTo>
                      <a:lnTo>
                        <a:pt x="10955" y="14400"/>
                      </a:lnTo>
                      <a:lnTo>
                        <a:pt x="9095" y="11850"/>
                      </a:lnTo>
                      <a:lnTo>
                        <a:pt x="7338" y="16650"/>
                      </a:lnTo>
                      <a:lnTo>
                        <a:pt x="5581" y="16650"/>
                      </a:lnTo>
                      <a:lnTo>
                        <a:pt x="5581" y="19050"/>
                      </a:lnTo>
                      <a:lnTo>
                        <a:pt x="0" y="19050"/>
                      </a:lnTo>
                      <a:lnTo>
                        <a:pt x="1757" y="14400"/>
                      </a:lnTo>
                      <a:lnTo>
                        <a:pt x="1757" y="9600"/>
                      </a:lnTo>
                      <a:lnTo>
                        <a:pt x="0" y="7200"/>
                      </a:lnTo>
                      <a:lnTo>
                        <a:pt x="3617" y="7200"/>
                      </a:lnTo>
                      <a:lnTo>
                        <a:pt x="5581" y="2400"/>
                      </a:lnTo>
                      <a:lnTo>
                        <a:pt x="5581" y="0"/>
                      </a:lnTo>
                      <a:lnTo>
                        <a:pt x="9095" y="0"/>
                      </a:lnTo>
                      <a:lnTo>
                        <a:pt x="9095" y="4650"/>
                      </a:lnTo>
                      <a:lnTo>
                        <a:pt x="5581" y="4650"/>
                      </a:lnTo>
                      <a:lnTo>
                        <a:pt x="5581" y="7200"/>
                      </a:lnTo>
                      <a:lnTo>
                        <a:pt x="18086" y="720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93" name="Freeform 190"/>
                <p:cNvSpPr/>
                <p:nvPr/>
              </p:nvSpPr>
              <p:spPr>
                <a:xfrm>
                  <a:off x="5390638" y="1737124"/>
                  <a:ext cx="245181" cy="1071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5400"/>
                      </a:moveTo>
                      <a:lnTo>
                        <a:pt x="21600" y="8100"/>
                      </a:lnTo>
                      <a:lnTo>
                        <a:pt x="17719" y="13500"/>
                      </a:lnTo>
                      <a:lnTo>
                        <a:pt x="15157" y="13500"/>
                      </a:lnTo>
                      <a:lnTo>
                        <a:pt x="13912" y="16200"/>
                      </a:lnTo>
                      <a:lnTo>
                        <a:pt x="11349" y="16200"/>
                      </a:lnTo>
                      <a:lnTo>
                        <a:pt x="8860" y="18731"/>
                      </a:lnTo>
                      <a:lnTo>
                        <a:pt x="8860" y="21600"/>
                      </a:lnTo>
                      <a:lnTo>
                        <a:pt x="0" y="21600"/>
                      </a:lnTo>
                      <a:lnTo>
                        <a:pt x="0" y="18731"/>
                      </a:lnTo>
                      <a:lnTo>
                        <a:pt x="2489" y="18731"/>
                      </a:lnTo>
                      <a:lnTo>
                        <a:pt x="2489" y="16200"/>
                      </a:lnTo>
                      <a:lnTo>
                        <a:pt x="5052" y="16200"/>
                      </a:lnTo>
                      <a:lnTo>
                        <a:pt x="7542" y="13500"/>
                      </a:lnTo>
                      <a:lnTo>
                        <a:pt x="5052" y="10631"/>
                      </a:lnTo>
                      <a:lnTo>
                        <a:pt x="1245" y="10631"/>
                      </a:lnTo>
                      <a:lnTo>
                        <a:pt x="3807" y="5400"/>
                      </a:lnTo>
                      <a:lnTo>
                        <a:pt x="2489" y="5400"/>
                      </a:lnTo>
                      <a:lnTo>
                        <a:pt x="3807" y="2531"/>
                      </a:lnTo>
                      <a:lnTo>
                        <a:pt x="7542" y="5400"/>
                      </a:lnTo>
                      <a:lnTo>
                        <a:pt x="7542" y="2531"/>
                      </a:lnTo>
                      <a:lnTo>
                        <a:pt x="8860" y="0"/>
                      </a:lnTo>
                      <a:lnTo>
                        <a:pt x="11349" y="2531"/>
                      </a:lnTo>
                      <a:lnTo>
                        <a:pt x="18964" y="2531"/>
                      </a:lnTo>
                      <a:lnTo>
                        <a:pt x="21600" y="540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94" name="Freeform 191"/>
                <p:cNvSpPr/>
                <p:nvPr/>
              </p:nvSpPr>
              <p:spPr>
                <a:xfrm>
                  <a:off x="5205096" y="1908527"/>
                  <a:ext cx="325668" cy="3296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54" h="21600" extrusionOk="0">
                      <a:moveTo>
                        <a:pt x="930" y="19014"/>
                      </a:moveTo>
                      <a:lnTo>
                        <a:pt x="930" y="17237"/>
                      </a:lnTo>
                      <a:lnTo>
                        <a:pt x="2842" y="16429"/>
                      </a:lnTo>
                      <a:lnTo>
                        <a:pt x="1914" y="14651"/>
                      </a:lnTo>
                      <a:lnTo>
                        <a:pt x="930" y="13843"/>
                      </a:lnTo>
                      <a:lnTo>
                        <a:pt x="0" y="12066"/>
                      </a:lnTo>
                      <a:lnTo>
                        <a:pt x="1914" y="12928"/>
                      </a:lnTo>
                      <a:lnTo>
                        <a:pt x="7541" y="12066"/>
                      </a:lnTo>
                      <a:lnTo>
                        <a:pt x="7541" y="10342"/>
                      </a:lnTo>
                      <a:lnTo>
                        <a:pt x="8523" y="9480"/>
                      </a:lnTo>
                      <a:lnTo>
                        <a:pt x="12294" y="8672"/>
                      </a:lnTo>
                      <a:lnTo>
                        <a:pt x="12294" y="6895"/>
                      </a:lnTo>
                      <a:lnTo>
                        <a:pt x="13224" y="6087"/>
                      </a:lnTo>
                      <a:lnTo>
                        <a:pt x="13224" y="5171"/>
                      </a:lnTo>
                      <a:lnTo>
                        <a:pt x="14150" y="5171"/>
                      </a:lnTo>
                      <a:lnTo>
                        <a:pt x="15136" y="3501"/>
                      </a:lnTo>
                      <a:lnTo>
                        <a:pt x="15136" y="1724"/>
                      </a:lnTo>
                      <a:lnTo>
                        <a:pt x="16997" y="916"/>
                      </a:lnTo>
                      <a:lnTo>
                        <a:pt x="18909" y="0"/>
                      </a:lnTo>
                      <a:lnTo>
                        <a:pt x="19837" y="0"/>
                      </a:lnTo>
                      <a:cubicBezTo>
                        <a:pt x="19870" y="486"/>
                        <a:pt x="18807" y="1242"/>
                        <a:pt x="18841" y="1728"/>
                      </a:cubicBezTo>
                      <a:cubicBezTo>
                        <a:pt x="18807" y="2408"/>
                        <a:pt x="19870" y="2821"/>
                        <a:pt x="19837" y="3501"/>
                      </a:cubicBezTo>
                      <a:lnTo>
                        <a:pt x="18909" y="4309"/>
                      </a:lnTo>
                      <a:lnTo>
                        <a:pt x="19837" y="5171"/>
                      </a:lnTo>
                      <a:lnTo>
                        <a:pt x="20811" y="6156"/>
                      </a:lnTo>
                      <a:cubicBezTo>
                        <a:pt x="21019" y="6698"/>
                        <a:pt x="21563" y="6359"/>
                        <a:pt x="21554" y="6912"/>
                      </a:cubicBezTo>
                      <a:cubicBezTo>
                        <a:pt x="21546" y="7465"/>
                        <a:pt x="21600" y="8443"/>
                        <a:pt x="20763" y="9480"/>
                      </a:cubicBezTo>
                      <a:lnTo>
                        <a:pt x="16067" y="14651"/>
                      </a:lnTo>
                      <a:lnTo>
                        <a:pt x="14150" y="15513"/>
                      </a:lnTo>
                      <a:lnTo>
                        <a:pt x="13224" y="14651"/>
                      </a:lnTo>
                      <a:lnTo>
                        <a:pt x="12294" y="15513"/>
                      </a:lnTo>
                      <a:lnTo>
                        <a:pt x="12294" y="17237"/>
                      </a:lnTo>
                      <a:lnTo>
                        <a:pt x="13224" y="17237"/>
                      </a:lnTo>
                      <a:lnTo>
                        <a:pt x="13224" y="18099"/>
                      </a:lnTo>
                      <a:lnTo>
                        <a:pt x="14150" y="18099"/>
                      </a:lnTo>
                      <a:lnTo>
                        <a:pt x="14150" y="20684"/>
                      </a:lnTo>
                      <a:lnTo>
                        <a:pt x="11312" y="20684"/>
                      </a:lnTo>
                      <a:lnTo>
                        <a:pt x="10386" y="21600"/>
                      </a:lnTo>
                      <a:lnTo>
                        <a:pt x="9454" y="20684"/>
                      </a:lnTo>
                      <a:lnTo>
                        <a:pt x="8523" y="19014"/>
                      </a:lnTo>
                      <a:lnTo>
                        <a:pt x="930" y="19014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95" name="Line 192"/>
                <p:cNvSpPr/>
                <p:nvPr/>
              </p:nvSpPr>
              <p:spPr>
                <a:xfrm>
                  <a:off x="5039434" y="2495261"/>
                  <a:ext cx="13253" cy="1"/>
                </a:xfrm>
                <a:prstGeom prst="line">
                  <a:avLst/>
                </a:prstGeom>
                <a:noFill/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96" name="Freeform 193"/>
                <p:cNvSpPr/>
                <p:nvPr/>
              </p:nvSpPr>
              <p:spPr>
                <a:xfrm>
                  <a:off x="4815791" y="1829419"/>
                  <a:ext cx="430722" cy="3691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0146" y="21600"/>
                      </a:moveTo>
                      <a:lnTo>
                        <a:pt x="15120" y="20782"/>
                      </a:lnTo>
                      <a:lnTo>
                        <a:pt x="14331" y="19291"/>
                      </a:lnTo>
                      <a:lnTo>
                        <a:pt x="12171" y="20012"/>
                      </a:lnTo>
                      <a:lnTo>
                        <a:pt x="10758" y="20012"/>
                      </a:lnTo>
                      <a:lnTo>
                        <a:pt x="8598" y="17703"/>
                      </a:lnTo>
                      <a:lnTo>
                        <a:pt x="7145" y="15394"/>
                      </a:lnTo>
                      <a:lnTo>
                        <a:pt x="5732" y="14673"/>
                      </a:lnTo>
                      <a:lnTo>
                        <a:pt x="5026" y="14673"/>
                      </a:lnTo>
                      <a:lnTo>
                        <a:pt x="4278" y="13855"/>
                      </a:lnTo>
                      <a:lnTo>
                        <a:pt x="3572" y="11546"/>
                      </a:lnTo>
                      <a:lnTo>
                        <a:pt x="2160" y="10776"/>
                      </a:lnTo>
                      <a:lnTo>
                        <a:pt x="1412" y="9237"/>
                      </a:lnTo>
                      <a:lnTo>
                        <a:pt x="2160" y="7745"/>
                      </a:lnTo>
                      <a:lnTo>
                        <a:pt x="2160" y="6158"/>
                      </a:lnTo>
                      <a:lnTo>
                        <a:pt x="1412" y="6158"/>
                      </a:lnTo>
                      <a:lnTo>
                        <a:pt x="706" y="4618"/>
                      </a:lnTo>
                      <a:lnTo>
                        <a:pt x="0" y="818"/>
                      </a:lnTo>
                      <a:lnTo>
                        <a:pt x="706" y="0"/>
                      </a:lnTo>
                      <a:lnTo>
                        <a:pt x="1412" y="1588"/>
                      </a:lnTo>
                      <a:lnTo>
                        <a:pt x="2866" y="1588"/>
                      </a:lnTo>
                      <a:lnTo>
                        <a:pt x="4278" y="818"/>
                      </a:lnTo>
                      <a:lnTo>
                        <a:pt x="5026" y="818"/>
                      </a:lnTo>
                      <a:lnTo>
                        <a:pt x="4278" y="1588"/>
                      </a:lnTo>
                      <a:lnTo>
                        <a:pt x="5732" y="2309"/>
                      </a:lnTo>
                      <a:lnTo>
                        <a:pt x="5732" y="3849"/>
                      </a:lnTo>
                      <a:lnTo>
                        <a:pt x="8598" y="5436"/>
                      </a:lnTo>
                      <a:lnTo>
                        <a:pt x="11465" y="5436"/>
                      </a:lnTo>
                      <a:lnTo>
                        <a:pt x="11465" y="3849"/>
                      </a:lnTo>
                      <a:lnTo>
                        <a:pt x="12918" y="3127"/>
                      </a:lnTo>
                      <a:lnTo>
                        <a:pt x="15120" y="3127"/>
                      </a:lnTo>
                      <a:lnTo>
                        <a:pt x="19440" y="5436"/>
                      </a:lnTo>
                      <a:lnTo>
                        <a:pt x="19440" y="7745"/>
                      </a:lnTo>
                      <a:lnTo>
                        <a:pt x="18734" y="9237"/>
                      </a:lnTo>
                      <a:lnTo>
                        <a:pt x="18734" y="12363"/>
                      </a:lnTo>
                      <a:lnTo>
                        <a:pt x="20146" y="13085"/>
                      </a:lnTo>
                      <a:lnTo>
                        <a:pt x="20146" y="13855"/>
                      </a:lnTo>
                      <a:lnTo>
                        <a:pt x="19440" y="15394"/>
                      </a:lnTo>
                      <a:lnTo>
                        <a:pt x="20146" y="16982"/>
                      </a:lnTo>
                      <a:lnTo>
                        <a:pt x="20894" y="17703"/>
                      </a:lnTo>
                      <a:lnTo>
                        <a:pt x="21600" y="19291"/>
                      </a:lnTo>
                      <a:lnTo>
                        <a:pt x="20146" y="20012"/>
                      </a:lnTo>
                      <a:lnTo>
                        <a:pt x="20146" y="2160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97" name="Freeform 194"/>
                <p:cNvSpPr/>
                <p:nvPr/>
              </p:nvSpPr>
              <p:spPr>
                <a:xfrm>
                  <a:off x="4714736" y="1737124"/>
                  <a:ext cx="159037" cy="52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6075" y="21600"/>
                      </a:moveTo>
                      <a:lnTo>
                        <a:pt x="6075" y="10971"/>
                      </a:lnTo>
                      <a:lnTo>
                        <a:pt x="0" y="0"/>
                      </a:lnTo>
                      <a:lnTo>
                        <a:pt x="9900" y="0"/>
                      </a:lnTo>
                      <a:lnTo>
                        <a:pt x="13838" y="5143"/>
                      </a:lnTo>
                      <a:lnTo>
                        <a:pt x="17663" y="5143"/>
                      </a:lnTo>
                      <a:lnTo>
                        <a:pt x="21600" y="16457"/>
                      </a:lnTo>
                      <a:lnTo>
                        <a:pt x="19688" y="16457"/>
                      </a:lnTo>
                      <a:lnTo>
                        <a:pt x="21600" y="21600"/>
                      </a:lnTo>
                      <a:lnTo>
                        <a:pt x="6075" y="2160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98" name="Freeform 195"/>
                <p:cNvSpPr/>
                <p:nvPr/>
              </p:nvSpPr>
              <p:spPr>
                <a:xfrm>
                  <a:off x="4802538" y="1789863"/>
                  <a:ext cx="71236" cy="659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lnTo>
                        <a:pt x="21600" y="17333"/>
                      </a:lnTo>
                      <a:lnTo>
                        <a:pt x="17379" y="12800"/>
                      </a:lnTo>
                      <a:lnTo>
                        <a:pt x="17379" y="8800"/>
                      </a:lnTo>
                      <a:lnTo>
                        <a:pt x="8690" y="0"/>
                      </a:lnTo>
                      <a:lnTo>
                        <a:pt x="0" y="0"/>
                      </a:lnTo>
                      <a:lnTo>
                        <a:pt x="4469" y="12800"/>
                      </a:lnTo>
                      <a:lnTo>
                        <a:pt x="8690" y="12800"/>
                      </a:lnTo>
                      <a:lnTo>
                        <a:pt x="17379" y="17333"/>
                      </a:lnTo>
                      <a:lnTo>
                        <a:pt x="17379" y="21600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99" name="Freeform 196"/>
                <p:cNvSpPr/>
                <p:nvPr/>
              </p:nvSpPr>
              <p:spPr>
                <a:xfrm>
                  <a:off x="4830700" y="1776678"/>
                  <a:ext cx="130875" cy="922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7154" y="18681"/>
                      </a:moveTo>
                      <a:lnTo>
                        <a:pt x="11832" y="15568"/>
                      </a:lnTo>
                      <a:lnTo>
                        <a:pt x="14308" y="15568"/>
                      </a:lnTo>
                      <a:lnTo>
                        <a:pt x="11832" y="18681"/>
                      </a:lnTo>
                      <a:lnTo>
                        <a:pt x="16647" y="21600"/>
                      </a:lnTo>
                      <a:lnTo>
                        <a:pt x="14308" y="18681"/>
                      </a:lnTo>
                      <a:lnTo>
                        <a:pt x="16647" y="18681"/>
                      </a:lnTo>
                      <a:lnTo>
                        <a:pt x="16647" y="12259"/>
                      </a:lnTo>
                      <a:lnTo>
                        <a:pt x="21600" y="9341"/>
                      </a:lnTo>
                      <a:lnTo>
                        <a:pt x="16647" y="6227"/>
                      </a:lnTo>
                      <a:lnTo>
                        <a:pt x="14308" y="0"/>
                      </a:lnTo>
                      <a:lnTo>
                        <a:pt x="11832" y="2919"/>
                      </a:lnTo>
                      <a:lnTo>
                        <a:pt x="9493" y="2919"/>
                      </a:lnTo>
                      <a:lnTo>
                        <a:pt x="7154" y="0"/>
                      </a:lnTo>
                      <a:lnTo>
                        <a:pt x="4815" y="0"/>
                      </a:lnTo>
                      <a:lnTo>
                        <a:pt x="7154" y="2919"/>
                      </a:lnTo>
                      <a:lnTo>
                        <a:pt x="0" y="2919"/>
                      </a:lnTo>
                      <a:lnTo>
                        <a:pt x="4815" y="9341"/>
                      </a:lnTo>
                      <a:lnTo>
                        <a:pt x="4815" y="12259"/>
                      </a:lnTo>
                      <a:lnTo>
                        <a:pt x="7154" y="15568"/>
                      </a:lnTo>
                      <a:lnTo>
                        <a:pt x="7154" y="18681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00" name="Freeform 197"/>
                <p:cNvSpPr/>
                <p:nvPr/>
              </p:nvSpPr>
              <p:spPr>
                <a:xfrm>
                  <a:off x="4829044" y="2093118"/>
                  <a:ext cx="43073" cy="263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473"/>
                      </a:moveTo>
                      <a:lnTo>
                        <a:pt x="7062" y="0"/>
                      </a:lnTo>
                      <a:lnTo>
                        <a:pt x="21600" y="10473"/>
                      </a:lnTo>
                      <a:lnTo>
                        <a:pt x="7062" y="21600"/>
                      </a:lnTo>
                      <a:lnTo>
                        <a:pt x="0" y="10473"/>
                      </a:lnTo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01" name="Freeform 198"/>
                <p:cNvSpPr/>
                <p:nvPr/>
              </p:nvSpPr>
              <p:spPr>
                <a:xfrm>
                  <a:off x="4602087" y="2027194"/>
                  <a:ext cx="500300" cy="4219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7917" y="17550"/>
                      </a:moveTo>
                      <a:lnTo>
                        <a:pt x="18525" y="16917"/>
                      </a:lnTo>
                      <a:lnTo>
                        <a:pt x="19132" y="16200"/>
                      </a:lnTo>
                      <a:lnTo>
                        <a:pt x="19740" y="15525"/>
                      </a:lnTo>
                      <a:lnTo>
                        <a:pt x="20384" y="14892"/>
                      </a:lnTo>
                      <a:lnTo>
                        <a:pt x="20992" y="14175"/>
                      </a:lnTo>
                      <a:lnTo>
                        <a:pt x="21600" y="14175"/>
                      </a:lnTo>
                      <a:lnTo>
                        <a:pt x="21600" y="12150"/>
                      </a:lnTo>
                      <a:lnTo>
                        <a:pt x="20992" y="11475"/>
                      </a:lnTo>
                      <a:lnTo>
                        <a:pt x="20384" y="10842"/>
                      </a:lnTo>
                      <a:lnTo>
                        <a:pt x="19132" y="10842"/>
                      </a:lnTo>
                      <a:lnTo>
                        <a:pt x="19132" y="11475"/>
                      </a:lnTo>
                      <a:lnTo>
                        <a:pt x="16057" y="11475"/>
                      </a:lnTo>
                      <a:lnTo>
                        <a:pt x="15413" y="10842"/>
                      </a:lnTo>
                      <a:lnTo>
                        <a:pt x="16057" y="10125"/>
                      </a:lnTo>
                      <a:lnTo>
                        <a:pt x="15413" y="8817"/>
                      </a:lnTo>
                      <a:lnTo>
                        <a:pt x="15413" y="6792"/>
                      </a:lnTo>
                      <a:lnTo>
                        <a:pt x="13589" y="4767"/>
                      </a:lnTo>
                      <a:lnTo>
                        <a:pt x="11730" y="4050"/>
                      </a:lnTo>
                      <a:lnTo>
                        <a:pt x="10478" y="4767"/>
                      </a:lnTo>
                      <a:lnTo>
                        <a:pt x="9870" y="4050"/>
                      </a:lnTo>
                      <a:lnTo>
                        <a:pt x="8619" y="3375"/>
                      </a:lnTo>
                      <a:lnTo>
                        <a:pt x="8619" y="2742"/>
                      </a:lnTo>
                      <a:lnTo>
                        <a:pt x="8011" y="2025"/>
                      </a:lnTo>
                      <a:lnTo>
                        <a:pt x="6151" y="717"/>
                      </a:lnTo>
                      <a:lnTo>
                        <a:pt x="4291" y="0"/>
                      </a:lnTo>
                      <a:lnTo>
                        <a:pt x="2468" y="1350"/>
                      </a:lnTo>
                      <a:lnTo>
                        <a:pt x="3075" y="2025"/>
                      </a:lnTo>
                      <a:lnTo>
                        <a:pt x="2468" y="3375"/>
                      </a:lnTo>
                      <a:lnTo>
                        <a:pt x="1824" y="3375"/>
                      </a:lnTo>
                      <a:lnTo>
                        <a:pt x="1216" y="4050"/>
                      </a:lnTo>
                      <a:lnTo>
                        <a:pt x="0" y="4050"/>
                      </a:lnTo>
                      <a:lnTo>
                        <a:pt x="0" y="5400"/>
                      </a:lnTo>
                      <a:lnTo>
                        <a:pt x="608" y="5400"/>
                      </a:lnTo>
                      <a:lnTo>
                        <a:pt x="3075" y="9450"/>
                      </a:lnTo>
                      <a:lnTo>
                        <a:pt x="3683" y="10125"/>
                      </a:lnTo>
                      <a:lnTo>
                        <a:pt x="4291" y="11475"/>
                      </a:lnTo>
                      <a:lnTo>
                        <a:pt x="4291" y="13500"/>
                      </a:lnTo>
                      <a:lnTo>
                        <a:pt x="6151" y="14892"/>
                      </a:lnTo>
                      <a:lnTo>
                        <a:pt x="7403" y="18225"/>
                      </a:lnTo>
                      <a:lnTo>
                        <a:pt x="8011" y="18942"/>
                      </a:lnTo>
                      <a:lnTo>
                        <a:pt x="8619" y="18225"/>
                      </a:lnTo>
                      <a:lnTo>
                        <a:pt x="10478" y="20208"/>
                      </a:lnTo>
                      <a:lnTo>
                        <a:pt x="11122" y="21600"/>
                      </a:lnTo>
                      <a:lnTo>
                        <a:pt x="15413" y="18225"/>
                      </a:lnTo>
                      <a:lnTo>
                        <a:pt x="17917" y="17550"/>
                      </a:lnTo>
                    </a:path>
                  </a:pathLst>
                </a:custGeom>
                <a:solidFill>
                  <a:srgbClr val="FAE232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02" name="Freeform 199"/>
                <p:cNvSpPr/>
                <p:nvPr/>
              </p:nvSpPr>
              <p:spPr>
                <a:xfrm>
                  <a:off x="4959916" y="2185414"/>
                  <a:ext cx="28164" cy="395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1109" y="21600"/>
                      </a:moveTo>
                      <a:lnTo>
                        <a:pt x="0" y="7650"/>
                      </a:lnTo>
                      <a:lnTo>
                        <a:pt x="11109" y="0"/>
                      </a:lnTo>
                      <a:lnTo>
                        <a:pt x="21600" y="0"/>
                      </a:lnTo>
                      <a:lnTo>
                        <a:pt x="11109" y="21600"/>
                      </a:lnTo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03" name="Freeform 200"/>
                <p:cNvSpPr/>
                <p:nvPr/>
              </p:nvSpPr>
              <p:spPr>
                <a:xfrm>
                  <a:off x="5016242" y="2211783"/>
                  <a:ext cx="157380" cy="1714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lnTo>
                        <a:pt x="5798" y="21600"/>
                      </a:lnTo>
                      <a:lnTo>
                        <a:pt x="7844" y="19938"/>
                      </a:lnTo>
                      <a:lnTo>
                        <a:pt x="9777" y="18381"/>
                      </a:lnTo>
                      <a:lnTo>
                        <a:pt x="13756" y="16615"/>
                      </a:lnTo>
                      <a:lnTo>
                        <a:pt x="15688" y="14954"/>
                      </a:lnTo>
                      <a:lnTo>
                        <a:pt x="15688" y="13396"/>
                      </a:lnTo>
                      <a:lnTo>
                        <a:pt x="19554" y="8412"/>
                      </a:lnTo>
                      <a:lnTo>
                        <a:pt x="21600" y="6646"/>
                      </a:lnTo>
                      <a:lnTo>
                        <a:pt x="17621" y="3427"/>
                      </a:lnTo>
                      <a:lnTo>
                        <a:pt x="13756" y="1662"/>
                      </a:lnTo>
                      <a:lnTo>
                        <a:pt x="11709" y="0"/>
                      </a:lnTo>
                      <a:lnTo>
                        <a:pt x="7844" y="3427"/>
                      </a:lnTo>
                      <a:lnTo>
                        <a:pt x="9777" y="4985"/>
                      </a:lnTo>
                      <a:lnTo>
                        <a:pt x="11709" y="6646"/>
                      </a:lnTo>
                      <a:lnTo>
                        <a:pt x="11709" y="11631"/>
                      </a:lnTo>
                      <a:lnTo>
                        <a:pt x="9777" y="11631"/>
                      </a:lnTo>
                      <a:lnTo>
                        <a:pt x="7844" y="13396"/>
                      </a:lnTo>
                      <a:lnTo>
                        <a:pt x="5798" y="14954"/>
                      </a:lnTo>
                      <a:lnTo>
                        <a:pt x="3865" y="16615"/>
                      </a:lnTo>
                      <a:lnTo>
                        <a:pt x="1933" y="18381"/>
                      </a:lnTo>
                      <a:lnTo>
                        <a:pt x="0" y="19938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AE232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04" name="Freeform 201"/>
                <p:cNvSpPr/>
                <p:nvPr/>
              </p:nvSpPr>
              <p:spPr>
                <a:xfrm>
                  <a:off x="5188530" y="1868974"/>
                  <a:ext cx="331324" cy="2373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0680" y="3600"/>
                      </a:moveTo>
                      <a:lnTo>
                        <a:pt x="19759" y="3600"/>
                      </a:lnTo>
                      <a:lnTo>
                        <a:pt x="17865" y="4875"/>
                      </a:lnTo>
                      <a:lnTo>
                        <a:pt x="16024" y="6000"/>
                      </a:lnTo>
                      <a:lnTo>
                        <a:pt x="16024" y="8475"/>
                      </a:lnTo>
                      <a:lnTo>
                        <a:pt x="15050" y="10800"/>
                      </a:lnTo>
                      <a:lnTo>
                        <a:pt x="14129" y="10800"/>
                      </a:lnTo>
                      <a:lnTo>
                        <a:pt x="14129" y="12075"/>
                      </a:lnTo>
                      <a:lnTo>
                        <a:pt x="13209" y="13200"/>
                      </a:lnTo>
                      <a:lnTo>
                        <a:pt x="13209" y="15675"/>
                      </a:lnTo>
                      <a:lnTo>
                        <a:pt x="9474" y="16800"/>
                      </a:lnTo>
                      <a:lnTo>
                        <a:pt x="8499" y="18000"/>
                      </a:lnTo>
                      <a:lnTo>
                        <a:pt x="8499" y="20400"/>
                      </a:lnTo>
                      <a:lnTo>
                        <a:pt x="2923" y="21600"/>
                      </a:lnTo>
                      <a:lnTo>
                        <a:pt x="1029" y="20400"/>
                      </a:lnTo>
                      <a:lnTo>
                        <a:pt x="1949" y="18000"/>
                      </a:lnTo>
                      <a:lnTo>
                        <a:pt x="1949" y="16800"/>
                      </a:lnTo>
                      <a:lnTo>
                        <a:pt x="0" y="15675"/>
                      </a:lnTo>
                      <a:lnTo>
                        <a:pt x="0" y="10800"/>
                      </a:lnTo>
                      <a:lnTo>
                        <a:pt x="1029" y="8475"/>
                      </a:lnTo>
                      <a:lnTo>
                        <a:pt x="1029" y="7200"/>
                      </a:lnTo>
                      <a:lnTo>
                        <a:pt x="3844" y="7200"/>
                      </a:lnTo>
                      <a:lnTo>
                        <a:pt x="3844" y="6000"/>
                      </a:lnTo>
                      <a:lnTo>
                        <a:pt x="5684" y="6000"/>
                      </a:lnTo>
                      <a:lnTo>
                        <a:pt x="6659" y="3600"/>
                      </a:lnTo>
                      <a:lnTo>
                        <a:pt x="7579" y="3600"/>
                      </a:lnTo>
                      <a:lnTo>
                        <a:pt x="7579" y="2400"/>
                      </a:lnTo>
                      <a:lnTo>
                        <a:pt x="11314" y="3600"/>
                      </a:lnTo>
                      <a:lnTo>
                        <a:pt x="13209" y="3600"/>
                      </a:lnTo>
                      <a:lnTo>
                        <a:pt x="13209" y="2400"/>
                      </a:lnTo>
                      <a:lnTo>
                        <a:pt x="14129" y="2400"/>
                      </a:lnTo>
                      <a:lnTo>
                        <a:pt x="15050" y="0"/>
                      </a:lnTo>
                      <a:lnTo>
                        <a:pt x="16024" y="1275"/>
                      </a:lnTo>
                      <a:lnTo>
                        <a:pt x="16944" y="4875"/>
                      </a:lnTo>
                      <a:lnTo>
                        <a:pt x="18785" y="2400"/>
                      </a:lnTo>
                      <a:lnTo>
                        <a:pt x="21600" y="3600"/>
                      </a:lnTo>
                      <a:lnTo>
                        <a:pt x="20680" y="3600"/>
                      </a:lnTo>
                      <a:close/>
                    </a:path>
                  </a:pathLst>
                </a:custGeom>
                <a:solidFill>
                  <a:srgbClr val="CACACA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05" name="Freeform 202"/>
                <p:cNvSpPr/>
                <p:nvPr/>
              </p:nvSpPr>
              <p:spPr>
                <a:xfrm>
                  <a:off x="4714736" y="1737124"/>
                  <a:ext cx="159037" cy="52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6075" y="21600"/>
                      </a:moveTo>
                      <a:lnTo>
                        <a:pt x="6075" y="10971"/>
                      </a:lnTo>
                      <a:lnTo>
                        <a:pt x="0" y="0"/>
                      </a:lnTo>
                      <a:lnTo>
                        <a:pt x="9900" y="0"/>
                      </a:lnTo>
                      <a:lnTo>
                        <a:pt x="13838" y="5143"/>
                      </a:lnTo>
                      <a:lnTo>
                        <a:pt x="17663" y="5143"/>
                      </a:lnTo>
                      <a:lnTo>
                        <a:pt x="21600" y="16457"/>
                      </a:lnTo>
                      <a:lnTo>
                        <a:pt x="19688" y="16457"/>
                      </a:lnTo>
                      <a:lnTo>
                        <a:pt x="21600" y="21600"/>
                      </a:lnTo>
                      <a:lnTo>
                        <a:pt x="6075" y="2160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06" name="Freeform 203"/>
                <p:cNvSpPr/>
                <p:nvPr/>
              </p:nvSpPr>
              <p:spPr>
                <a:xfrm>
                  <a:off x="4398325" y="1776678"/>
                  <a:ext cx="430722" cy="1582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7125"/>
                      </a:moveTo>
                      <a:lnTo>
                        <a:pt x="20894" y="7125"/>
                      </a:lnTo>
                      <a:lnTo>
                        <a:pt x="20146" y="1696"/>
                      </a:lnTo>
                      <a:lnTo>
                        <a:pt x="18028" y="1696"/>
                      </a:lnTo>
                      <a:lnTo>
                        <a:pt x="15868" y="3619"/>
                      </a:lnTo>
                      <a:lnTo>
                        <a:pt x="13002" y="3619"/>
                      </a:lnTo>
                      <a:lnTo>
                        <a:pt x="10842" y="0"/>
                      </a:lnTo>
                      <a:lnTo>
                        <a:pt x="8682" y="0"/>
                      </a:lnTo>
                      <a:lnTo>
                        <a:pt x="6522" y="3619"/>
                      </a:lnTo>
                      <a:lnTo>
                        <a:pt x="3655" y="3619"/>
                      </a:lnTo>
                      <a:lnTo>
                        <a:pt x="2949" y="0"/>
                      </a:lnTo>
                      <a:lnTo>
                        <a:pt x="1495" y="0"/>
                      </a:lnTo>
                      <a:lnTo>
                        <a:pt x="789" y="1696"/>
                      </a:lnTo>
                      <a:lnTo>
                        <a:pt x="0" y="5428"/>
                      </a:lnTo>
                      <a:lnTo>
                        <a:pt x="789" y="5428"/>
                      </a:lnTo>
                      <a:lnTo>
                        <a:pt x="789" y="7125"/>
                      </a:lnTo>
                      <a:lnTo>
                        <a:pt x="2243" y="3619"/>
                      </a:lnTo>
                      <a:lnTo>
                        <a:pt x="3655" y="3619"/>
                      </a:lnTo>
                      <a:lnTo>
                        <a:pt x="4362" y="5428"/>
                      </a:lnTo>
                      <a:lnTo>
                        <a:pt x="3655" y="5428"/>
                      </a:lnTo>
                      <a:lnTo>
                        <a:pt x="3655" y="7125"/>
                      </a:lnTo>
                      <a:lnTo>
                        <a:pt x="789" y="7125"/>
                      </a:lnTo>
                      <a:lnTo>
                        <a:pt x="789" y="10857"/>
                      </a:lnTo>
                      <a:lnTo>
                        <a:pt x="1495" y="9047"/>
                      </a:lnTo>
                      <a:lnTo>
                        <a:pt x="1495" y="12553"/>
                      </a:lnTo>
                      <a:lnTo>
                        <a:pt x="789" y="12553"/>
                      </a:lnTo>
                      <a:lnTo>
                        <a:pt x="789" y="14475"/>
                      </a:lnTo>
                      <a:lnTo>
                        <a:pt x="1495" y="14475"/>
                      </a:lnTo>
                      <a:lnTo>
                        <a:pt x="1495" y="16172"/>
                      </a:lnTo>
                      <a:lnTo>
                        <a:pt x="2243" y="17981"/>
                      </a:lnTo>
                      <a:lnTo>
                        <a:pt x="1495" y="17981"/>
                      </a:lnTo>
                      <a:lnTo>
                        <a:pt x="2949" y="17981"/>
                      </a:lnTo>
                      <a:lnTo>
                        <a:pt x="2949" y="19904"/>
                      </a:lnTo>
                      <a:lnTo>
                        <a:pt x="4362" y="21600"/>
                      </a:lnTo>
                      <a:lnTo>
                        <a:pt x="5815" y="19904"/>
                      </a:lnTo>
                      <a:lnTo>
                        <a:pt x="6522" y="19904"/>
                      </a:lnTo>
                      <a:lnTo>
                        <a:pt x="7975" y="21600"/>
                      </a:lnTo>
                      <a:lnTo>
                        <a:pt x="8682" y="21600"/>
                      </a:lnTo>
                      <a:lnTo>
                        <a:pt x="10135" y="19904"/>
                      </a:lnTo>
                      <a:lnTo>
                        <a:pt x="11548" y="19904"/>
                      </a:lnTo>
                      <a:lnTo>
                        <a:pt x="11548" y="17981"/>
                      </a:lnTo>
                      <a:lnTo>
                        <a:pt x="11548" y="21600"/>
                      </a:lnTo>
                      <a:lnTo>
                        <a:pt x="12254" y="21600"/>
                      </a:lnTo>
                      <a:lnTo>
                        <a:pt x="12254" y="19904"/>
                      </a:lnTo>
                      <a:lnTo>
                        <a:pt x="14414" y="17981"/>
                      </a:lnTo>
                      <a:lnTo>
                        <a:pt x="15162" y="19904"/>
                      </a:lnTo>
                      <a:lnTo>
                        <a:pt x="17280" y="17981"/>
                      </a:lnTo>
                      <a:lnTo>
                        <a:pt x="19440" y="17981"/>
                      </a:lnTo>
                      <a:lnTo>
                        <a:pt x="19440" y="16172"/>
                      </a:lnTo>
                      <a:lnTo>
                        <a:pt x="21600" y="17981"/>
                      </a:lnTo>
                      <a:lnTo>
                        <a:pt x="20894" y="9047"/>
                      </a:lnTo>
                      <a:lnTo>
                        <a:pt x="21600" y="7125"/>
                      </a:lnTo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07" name="Freeform 204"/>
                <p:cNvSpPr/>
                <p:nvPr/>
              </p:nvSpPr>
              <p:spPr>
                <a:xfrm>
                  <a:off x="4602087" y="2002471"/>
                  <a:ext cx="97742" cy="1038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5272"/>
                      </a:moveTo>
                      <a:lnTo>
                        <a:pt x="21600" y="0"/>
                      </a:lnTo>
                      <a:lnTo>
                        <a:pt x="18333" y="0"/>
                      </a:lnTo>
                      <a:lnTo>
                        <a:pt x="8894" y="5272"/>
                      </a:lnTo>
                      <a:lnTo>
                        <a:pt x="2723" y="5272"/>
                      </a:lnTo>
                      <a:lnTo>
                        <a:pt x="2723" y="13436"/>
                      </a:lnTo>
                      <a:lnTo>
                        <a:pt x="0" y="21600"/>
                      </a:lnTo>
                      <a:lnTo>
                        <a:pt x="5808" y="21600"/>
                      </a:lnTo>
                      <a:lnTo>
                        <a:pt x="8894" y="18879"/>
                      </a:lnTo>
                      <a:lnTo>
                        <a:pt x="12161" y="18879"/>
                      </a:lnTo>
                      <a:lnTo>
                        <a:pt x="15247" y="13436"/>
                      </a:lnTo>
                      <a:lnTo>
                        <a:pt x="12161" y="10715"/>
                      </a:lnTo>
                      <a:lnTo>
                        <a:pt x="21600" y="5272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08" name="Freeform 205"/>
                <p:cNvSpPr/>
                <p:nvPr/>
              </p:nvSpPr>
              <p:spPr>
                <a:xfrm>
                  <a:off x="4959916" y="2185414"/>
                  <a:ext cx="142471" cy="659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7355" y="17550"/>
                      </a:moveTo>
                      <a:lnTo>
                        <a:pt x="21600" y="8640"/>
                      </a:lnTo>
                      <a:lnTo>
                        <a:pt x="21600" y="4590"/>
                      </a:lnTo>
                      <a:lnTo>
                        <a:pt x="19477" y="0"/>
                      </a:lnTo>
                      <a:lnTo>
                        <a:pt x="12985" y="12960"/>
                      </a:lnTo>
                      <a:lnTo>
                        <a:pt x="2247" y="12960"/>
                      </a:lnTo>
                      <a:lnTo>
                        <a:pt x="0" y="17550"/>
                      </a:lnTo>
                      <a:lnTo>
                        <a:pt x="2247" y="21600"/>
                      </a:lnTo>
                      <a:lnTo>
                        <a:pt x="12985" y="21600"/>
                      </a:lnTo>
                      <a:lnTo>
                        <a:pt x="12985" y="17550"/>
                      </a:lnTo>
                      <a:lnTo>
                        <a:pt x="17355" y="17550"/>
                      </a:lnTo>
                      <a:close/>
                    </a:path>
                  </a:pathLst>
                </a:custGeom>
                <a:solidFill>
                  <a:srgbClr val="FAE232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09" name="Freeform 206"/>
                <p:cNvSpPr/>
                <p:nvPr/>
              </p:nvSpPr>
              <p:spPr>
                <a:xfrm>
                  <a:off x="5087476" y="2172230"/>
                  <a:ext cx="14910" cy="263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lnTo>
                        <a:pt x="0" y="10473"/>
                      </a:lnTo>
                      <a:lnTo>
                        <a:pt x="0" y="0"/>
                      </a:lnTo>
                      <a:lnTo>
                        <a:pt x="21600" y="0"/>
                      </a:lnTo>
                      <a:lnTo>
                        <a:pt x="21600" y="21600"/>
                      </a:lnTo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10" name="Freeform 207"/>
                <p:cNvSpPr/>
                <p:nvPr/>
              </p:nvSpPr>
              <p:spPr>
                <a:xfrm>
                  <a:off x="4785972" y="2370004"/>
                  <a:ext cx="230271" cy="1054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5526"/>
                      </a:moveTo>
                      <a:lnTo>
                        <a:pt x="1316" y="2679"/>
                      </a:lnTo>
                      <a:lnTo>
                        <a:pt x="5342" y="10549"/>
                      </a:lnTo>
                      <a:lnTo>
                        <a:pt x="6735" y="16074"/>
                      </a:lnTo>
                      <a:lnTo>
                        <a:pt x="16181" y="2679"/>
                      </a:lnTo>
                      <a:lnTo>
                        <a:pt x="21600" y="0"/>
                      </a:lnTo>
                      <a:lnTo>
                        <a:pt x="21600" y="2679"/>
                      </a:lnTo>
                      <a:lnTo>
                        <a:pt x="20206" y="5526"/>
                      </a:lnTo>
                      <a:lnTo>
                        <a:pt x="20206" y="8037"/>
                      </a:lnTo>
                      <a:lnTo>
                        <a:pt x="14865" y="10549"/>
                      </a:lnTo>
                      <a:lnTo>
                        <a:pt x="9523" y="18586"/>
                      </a:lnTo>
                      <a:lnTo>
                        <a:pt x="6735" y="18586"/>
                      </a:lnTo>
                      <a:lnTo>
                        <a:pt x="4026" y="21600"/>
                      </a:lnTo>
                      <a:lnTo>
                        <a:pt x="1316" y="21600"/>
                      </a:lnTo>
                      <a:lnTo>
                        <a:pt x="0" y="5526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11" name="Freeform 208"/>
                <p:cNvSpPr/>
                <p:nvPr/>
              </p:nvSpPr>
              <p:spPr>
                <a:xfrm>
                  <a:off x="4010674" y="1750308"/>
                  <a:ext cx="13253" cy="543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5649"/>
                      </a:moveTo>
                      <a:lnTo>
                        <a:pt x="0" y="15951"/>
                      </a:lnTo>
                      <a:lnTo>
                        <a:pt x="21600" y="21600"/>
                      </a:lnTo>
                      <a:lnTo>
                        <a:pt x="21600" y="0"/>
                      </a:lnTo>
                      <a:lnTo>
                        <a:pt x="0" y="5649"/>
                      </a:lnTo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12" name="Freeform 209"/>
                <p:cNvSpPr/>
                <p:nvPr/>
              </p:nvSpPr>
              <p:spPr>
                <a:xfrm>
                  <a:off x="3995764" y="1804696"/>
                  <a:ext cx="43072" cy="642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7062" y="17499"/>
                      </a:lnTo>
                      <a:lnTo>
                        <a:pt x="7062" y="21600"/>
                      </a:lnTo>
                      <a:lnTo>
                        <a:pt x="14538" y="17499"/>
                      </a:lnTo>
                      <a:lnTo>
                        <a:pt x="21600" y="4375"/>
                      </a:lnTo>
                      <a:lnTo>
                        <a:pt x="14538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AE232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13" name="Freeform 210"/>
                <p:cNvSpPr/>
                <p:nvPr/>
              </p:nvSpPr>
              <p:spPr>
                <a:xfrm>
                  <a:off x="4096819" y="1883805"/>
                  <a:ext cx="74549" cy="395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0" y="6750"/>
                      </a:lnTo>
                      <a:lnTo>
                        <a:pt x="16936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AE232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14" name="Freeform 211"/>
                <p:cNvSpPr/>
                <p:nvPr/>
              </p:nvSpPr>
              <p:spPr>
                <a:xfrm>
                  <a:off x="4298926" y="1883805"/>
                  <a:ext cx="43072" cy="395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6750"/>
                      </a:moveTo>
                      <a:lnTo>
                        <a:pt x="7062" y="6750"/>
                      </a:lnTo>
                      <a:lnTo>
                        <a:pt x="7062" y="21600"/>
                      </a:lnTo>
                      <a:lnTo>
                        <a:pt x="21600" y="21600"/>
                      </a:lnTo>
                      <a:lnTo>
                        <a:pt x="14123" y="6750"/>
                      </a:lnTo>
                      <a:lnTo>
                        <a:pt x="21600" y="13950"/>
                      </a:lnTo>
                      <a:lnTo>
                        <a:pt x="21600" y="6750"/>
                      </a:lnTo>
                      <a:lnTo>
                        <a:pt x="7062" y="0"/>
                      </a:lnTo>
                      <a:lnTo>
                        <a:pt x="0" y="6750"/>
                      </a:lnTo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15" name="Freeform 212"/>
                <p:cNvSpPr/>
                <p:nvPr/>
              </p:nvSpPr>
              <p:spPr>
                <a:xfrm>
                  <a:off x="4355251" y="1948083"/>
                  <a:ext cx="44099" cy="148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lnTo>
                        <a:pt x="21600" y="21600"/>
                      </a:lnTo>
                      <a:lnTo>
                        <a:pt x="0" y="0"/>
                      </a:lnTo>
                      <a:lnTo>
                        <a:pt x="0" y="21600"/>
                      </a:lnTo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16" name="Freeform 213"/>
                <p:cNvSpPr/>
                <p:nvPr/>
              </p:nvSpPr>
              <p:spPr>
                <a:xfrm>
                  <a:off x="4542450" y="1948083"/>
                  <a:ext cx="57983" cy="263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1475"/>
                      </a:moveTo>
                      <a:lnTo>
                        <a:pt x="5554" y="21600"/>
                      </a:lnTo>
                      <a:lnTo>
                        <a:pt x="10800" y="21600"/>
                      </a:lnTo>
                      <a:lnTo>
                        <a:pt x="16046" y="11475"/>
                      </a:lnTo>
                      <a:lnTo>
                        <a:pt x="21600" y="0"/>
                      </a:lnTo>
                      <a:lnTo>
                        <a:pt x="0" y="11475"/>
                      </a:lnTo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17" name="Line 214"/>
                <p:cNvSpPr/>
                <p:nvPr/>
              </p:nvSpPr>
              <p:spPr>
                <a:xfrm flipV="1">
                  <a:off x="4451336" y="1928307"/>
                  <a:ext cx="11596" cy="39556"/>
                </a:xfrm>
                <a:prstGeom prst="line">
                  <a:avLst/>
                </a:prstGeom>
                <a:noFill/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18" name="Freeform 215"/>
                <p:cNvSpPr/>
                <p:nvPr/>
              </p:nvSpPr>
              <p:spPr>
                <a:xfrm>
                  <a:off x="4830700" y="1829419"/>
                  <a:ext cx="28164" cy="263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lnTo>
                        <a:pt x="10491" y="21600"/>
                      </a:lnTo>
                      <a:lnTo>
                        <a:pt x="0" y="0"/>
                      </a:lnTo>
                      <a:lnTo>
                        <a:pt x="21600" y="11127"/>
                      </a:lnTo>
                      <a:lnTo>
                        <a:pt x="21600" y="21600"/>
                      </a:lnTo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19" name="Freeform 216"/>
                <p:cNvSpPr/>
                <p:nvPr/>
              </p:nvSpPr>
              <p:spPr>
                <a:xfrm>
                  <a:off x="4613684" y="1908527"/>
                  <a:ext cx="172290" cy="1186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lnTo>
                        <a:pt x="1774" y="19200"/>
                      </a:lnTo>
                      <a:lnTo>
                        <a:pt x="3548" y="14400"/>
                      </a:lnTo>
                      <a:lnTo>
                        <a:pt x="1774" y="12000"/>
                      </a:lnTo>
                      <a:lnTo>
                        <a:pt x="1774" y="4800"/>
                      </a:lnTo>
                      <a:lnTo>
                        <a:pt x="3548" y="4800"/>
                      </a:lnTo>
                      <a:lnTo>
                        <a:pt x="3548" y="2550"/>
                      </a:lnTo>
                      <a:lnTo>
                        <a:pt x="8974" y="0"/>
                      </a:lnTo>
                      <a:lnTo>
                        <a:pt x="10852" y="2550"/>
                      </a:lnTo>
                      <a:lnTo>
                        <a:pt x="16174" y="0"/>
                      </a:lnTo>
                      <a:lnTo>
                        <a:pt x="21600" y="0"/>
                      </a:lnTo>
                      <a:lnTo>
                        <a:pt x="18052" y="2550"/>
                      </a:lnTo>
                      <a:lnTo>
                        <a:pt x="16174" y="12000"/>
                      </a:lnTo>
                      <a:lnTo>
                        <a:pt x="10852" y="16950"/>
                      </a:lnTo>
                      <a:lnTo>
                        <a:pt x="8974" y="16950"/>
                      </a:lnTo>
                      <a:lnTo>
                        <a:pt x="3548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CACACA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20" name="Freeform 217"/>
                <p:cNvSpPr/>
                <p:nvPr/>
              </p:nvSpPr>
              <p:spPr>
                <a:xfrm>
                  <a:off x="4585520" y="2014009"/>
                  <a:ext cx="43073" cy="922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4538" y="3086"/>
                      </a:moveTo>
                      <a:lnTo>
                        <a:pt x="14538" y="12343"/>
                      </a:lnTo>
                      <a:lnTo>
                        <a:pt x="7477" y="21600"/>
                      </a:lnTo>
                      <a:lnTo>
                        <a:pt x="0" y="9257"/>
                      </a:lnTo>
                      <a:lnTo>
                        <a:pt x="7477" y="6364"/>
                      </a:lnTo>
                      <a:lnTo>
                        <a:pt x="14538" y="0"/>
                      </a:lnTo>
                      <a:lnTo>
                        <a:pt x="21600" y="0"/>
                      </a:lnTo>
                      <a:lnTo>
                        <a:pt x="14538" y="3086"/>
                      </a:lnTo>
                    </a:path>
                  </a:pathLst>
                </a:custGeom>
                <a:solidFill>
                  <a:srgbClr val="FAE232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21" name="Freeform 218"/>
                <p:cNvSpPr/>
                <p:nvPr/>
              </p:nvSpPr>
              <p:spPr>
                <a:xfrm>
                  <a:off x="4699827" y="1895343"/>
                  <a:ext cx="215362" cy="2109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2927" y="1350"/>
                      </a:moveTo>
                      <a:lnTo>
                        <a:pt x="14344" y="4050"/>
                      </a:lnTo>
                      <a:lnTo>
                        <a:pt x="15846" y="4050"/>
                      </a:lnTo>
                      <a:lnTo>
                        <a:pt x="15846" y="6834"/>
                      </a:lnTo>
                      <a:lnTo>
                        <a:pt x="14344" y="9450"/>
                      </a:lnTo>
                      <a:lnTo>
                        <a:pt x="15846" y="12150"/>
                      </a:lnTo>
                      <a:lnTo>
                        <a:pt x="18681" y="13500"/>
                      </a:lnTo>
                      <a:lnTo>
                        <a:pt x="20099" y="17550"/>
                      </a:lnTo>
                      <a:lnTo>
                        <a:pt x="21600" y="18984"/>
                      </a:lnTo>
                      <a:lnTo>
                        <a:pt x="21600" y="20250"/>
                      </a:lnTo>
                      <a:lnTo>
                        <a:pt x="18681" y="20250"/>
                      </a:lnTo>
                      <a:lnTo>
                        <a:pt x="17263" y="21600"/>
                      </a:lnTo>
                      <a:lnTo>
                        <a:pt x="14344" y="20250"/>
                      </a:lnTo>
                      <a:lnTo>
                        <a:pt x="12927" y="21600"/>
                      </a:lnTo>
                      <a:lnTo>
                        <a:pt x="10008" y="20250"/>
                      </a:lnTo>
                      <a:lnTo>
                        <a:pt x="10008" y="18984"/>
                      </a:lnTo>
                      <a:lnTo>
                        <a:pt x="8590" y="17550"/>
                      </a:lnTo>
                      <a:lnTo>
                        <a:pt x="4253" y="14934"/>
                      </a:lnTo>
                      <a:lnTo>
                        <a:pt x="0" y="13500"/>
                      </a:lnTo>
                      <a:lnTo>
                        <a:pt x="0" y="10884"/>
                      </a:lnTo>
                      <a:lnTo>
                        <a:pt x="4253" y="8100"/>
                      </a:lnTo>
                      <a:lnTo>
                        <a:pt x="5754" y="2784"/>
                      </a:lnTo>
                      <a:lnTo>
                        <a:pt x="8590" y="1350"/>
                      </a:lnTo>
                      <a:lnTo>
                        <a:pt x="8590" y="0"/>
                      </a:lnTo>
                      <a:lnTo>
                        <a:pt x="12927" y="1350"/>
                      </a:lnTo>
                    </a:path>
                  </a:pathLst>
                </a:custGeom>
                <a:solidFill>
                  <a:srgbClr val="CACACA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22" name="Freeform 219"/>
                <p:cNvSpPr/>
                <p:nvPr/>
              </p:nvSpPr>
              <p:spPr>
                <a:xfrm>
                  <a:off x="4613684" y="1974454"/>
                  <a:ext cx="31477" cy="395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200" y="21600"/>
                      </a:moveTo>
                      <a:lnTo>
                        <a:pt x="0" y="21600"/>
                      </a:lnTo>
                      <a:lnTo>
                        <a:pt x="10200" y="0"/>
                      </a:lnTo>
                      <a:lnTo>
                        <a:pt x="21600" y="7200"/>
                      </a:lnTo>
                      <a:lnTo>
                        <a:pt x="10200" y="21600"/>
                      </a:lnTo>
                    </a:path>
                  </a:pathLst>
                </a:custGeom>
                <a:solidFill>
                  <a:srgbClr val="CACACA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23" name="Freeform 220"/>
                <p:cNvSpPr/>
                <p:nvPr/>
              </p:nvSpPr>
              <p:spPr>
                <a:xfrm>
                  <a:off x="4872115" y="2093118"/>
                  <a:ext cx="43073" cy="263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473"/>
                      </a:moveTo>
                      <a:lnTo>
                        <a:pt x="7062" y="0"/>
                      </a:lnTo>
                      <a:lnTo>
                        <a:pt x="21600" y="0"/>
                      </a:lnTo>
                      <a:lnTo>
                        <a:pt x="14123" y="10473"/>
                      </a:lnTo>
                      <a:lnTo>
                        <a:pt x="21600" y="21600"/>
                      </a:lnTo>
                      <a:lnTo>
                        <a:pt x="0" y="10473"/>
                      </a:lnTo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24" name="Freeform 221"/>
                <p:cNvSpPr/>
                <p:nvPr/>
              </p:nvSpPr>
              <p:spPr>
                <a:xfrm>
                  <a:off x="4345312" y="1315203"/>
                  <a:ext cx="215362" cy="1730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0099" y="18293"/>
                      </a:moveTo>
                      <a:lnTo>
                        <a:pt x="18681" y="14882"/>
                      </a:lnTo>
                      <a:lnTo>
                        <a:pt x="18681" y="13332"/>
                      </a:lnTo>
                      <a:lnTo>
                        <a:pt x="20099" y="14882"/>
                      </a:lnTo>
                      <a:lnTo>
                        <a:pt x="21600" y="11678"/>
                      </a:lnTo>
                      <a:lnTo>
                        <a:pt x="20099" y="11678"/>
                      </a:lnTo>
                      <a:lnTo>
                        <a:pt x="17263" y="6821"/>
                      </a:lnTo>
                      <a:lnTo>
                        <a:pt x="17263" y="3411"/>
                      </a:lnTo>
                      <a:lnTo>
                        <a:pt x="15846" y="1860"/>
                      </a:lnTo>
                      <a:lnTo>
                        <a:pt x="11509" y="0"/>
                      </a:lnTo>
                      <a:lnTo>
                        <a:pt x="8590" y="3411"/>
                      </a:lnTo>
                      <a:lnTo>
                        <a:pt x="8590" y="4961"/>
                      </a:lnTo>
                      <a:lnTo>
                        <a:pt x="5754" y="6821"/>
                      </a:lnTo>
                      <a:lnTo>
                        <a:pt x="5754" y="9922"/>
                      </a:lnTo>
                      <a:lnTo>
                        <a:pt x="4253" y="9922"/>
                      </a:lnTo>
                      <a:lnTo>
                        <a:pt x="1418" y="11678"/>
                      </a:lnTo>
                      <a:lnTo>
                        <a:pt x="0" y="11678"/>
                      </a:lnTo>
                      <a:lnTo>
                        <a:pt x="1418" y="14882"/>
                      </a:lnTo>
                      <a:lnTo>
                        <a:pt x="0" y="18293"/>
                      </a:lnTo>
                      <a:lnTo>
                        <a:pt x="0" y="21600"/>
                      </a:lnTo>
                      <a:lnTo>
                        <a:pt x="2836" y="19843"/>
                      </a:lnTo>
                      <a:lnTo>
                        <a:pt x="5754" y="19843"/>
                      </a:lnTo>
                      <a:lnTo>
                        <a:pt x="10091" y="21600"/>
                      </a:lnTo>
                      <a:lnTo>
                        <a:pt x="17263" y="21600"/>
                      </a:lnTo>
                      <a:lnTo>
                        <a:pt x="18681" y="18293"/>
                      </a:lnTo>
                      <a:lnTo>
                        <a:pt x="20099" y="1829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25" name="Freeform 222"/>
                <p:cNvSpPr/>
                <p:nvPr/>
              </p:nvSpPr>
              <p:spPr>
                <a:xfrm>
                  <a:off x="4313835" y="1460238"/>
                  <a:ext cx="417469" cy="2505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8975" y="19390"/>
                      </a:moveTo>
                      <a:lnTo>
                        <a:pt x="7429" y="19390"/>
                      </a:lnTo>
                      <a:lnTo>
                        <a:pt x="7429" y="18178"/>
                      </a:lnTo>
                      <a:lnTo>
                        <a:pt x="8245" y="15968"/>
                      </a:lnTo>
                      <a:lnTo>
                        <a:pt x="9748" y="15968"/>
                      </a:lnTo>
                      <a:lnTo>
                        <a:pt x="9748" y="14756"/>
                      </a:lnTo>
                      <a:lnTo>
                        <a:pt x="8975" y="12547"/>
                      </a:lnTo>
                      <a:lnTo>
                        <a:pt x="8975" y="11335"/>
                      </a:lnTo>
                      <a:lnTo>
                        <a:pt x="6699" y="10265"/>
                      </a:lnTo>
                      <a:lnTo>
                        <a:pt x="5196" y="11335"/>
                      </a:lnTo>
                      <a:lnTo>
                        <a:pt x="3693" y="12547"/>
                      </a:lnTo>
                      <a:lnTo>
                        <a:pt x="730" y="12547"/>
                      </a:lnTo>
                      <a:lnTo>
                        <a:pt x="0" y="11335"/>
                      </a:lnTo>
                      <a:lnTo>
                        <a:pt x="730" y="9125"/>
                      </a:lnTo>
                      <a:lnTo>
                        <a:pt x="1503" y="6844"/>
                      </a:lnTo>
                      <a:lnTo>
                        <a:pt x="2233" y="5703"/>
                      </a:lnTo>
                      <a:lnTo>
                        <a:pt x="1503" y="2281"/>
                      </a:lnTo>
                      <a:lnTo>
                        <a:pt x="2963" y="1069"/>
                      </a:lnTo>
                      <a:lnTo>
                        <a:pt x="4466" y="1069"/>
                      </a:lnTo>
                      <a:lnTo>
                        <a:pt x="6699" y="2281"/>
                      </a:lnTo>
                      <a:lnTo>
                        <a:pt x="10478" y="2281"/>
                      </a:lnTo>
                      <a:lnTo>
                        <a:pt x="11208" y="0"/>
                      </a:lnTo>
                      <a:lnTo>
                        <a:pt x="14171" y="0"/>
                      </a:lnTo>
                      <a:lnTo>
                        <a:pt x="14944" y="1069"/>
                      </a:lnTo>
                      <a:lnTo>
                        <a:pt x="14171" y="1069"/>
                      </a:lnTo>
                      <a:lnTo>
                        <a:pt x="14944" y="2281"/>
                      </a:lnTo>
                      <a:lnTo>
                        <a:pt x="15674" y="2281"/>
                      </a:lnTo>
                      <a:lnTo>
                        <a:pt x="16404" y="4491"/>
                      </a:lnTo>
                      <a:lnTo>
                        <a:pt x="17134" y="5703"/>
                      </a:lnTo>
                      <a:lnTo>
                        <a:pt x="17907" y="4491"/>
                      </a:lnTo>
                      <a:lnTo>
                        <a:pt x="21600" y="7913"/>
                      </a:lnTo>
                      <a:lnTo>
                        <a:pt x="20870" y="12547"/>
                      </a:lnTo>
                      <a:lnTo>
                        <a:pt x="20097" y="11335"/>
                      </a:lnTo>
                      <a:lnTo>
                        <a:pt x="19367" y="12547"/>
                      </a:lnTo>
                      <a:lnTo>
                        <a:pt x="19367" y="14756"/>
                      </a:lnTo>
                      <a:lnTo>
                        <a:pt x="18637" y="14756"/>
                      </a:lnTo>
                      <a:lnTo>
                        <a:pt x="14944" y="18178"/>
                      </a:lnTo>
                      <a:lnTo>
                        <a:pt x="16404" y="19390"/>
                      </a:lnTo>
                      <a:lnTo>
                        <a:pt x="17134" y="19390"/>
                      </a:lnTo>
                      <a:lnTo>
                        <a:pt x="16404" y="19390"/>
                      </a:lnTo>
                      <a:lnTo>
                        <a:pt x="14171" y="21600"/>
                      </a:lnTo>
                      <a:lnTo>
                        <a:pt x="13441" y="21600"/>
                      </a:lnTo>
                      <a:lnTo>
                        <a:pt x="13441" y="20531"/>
                      </a:lnTo>
                      <a:lnTo>
                        <a:pt x="12711" y="19390"/>
                      </a:lnTo>
                      <a:lnTo>
                        <a:pt x="14171" y="18178"/>
                      </a:lnTo>
                      <a:lnTo>
                        <a:pt x="11938" y="17109"/>
                      </a:lnTo>
                      <a:lnTo>
                        <a:pt x="11938" y="15968"/>
                      </a:lnTo>
                      <a:lnTo>
                        <a:pt x="10478" y="15968"/>
                      </a:lnTo>
                      <a:lnTo>
                        <a:pt x="9748" y="18178"/>
                      </a:lnTo>
                      <a:lnTo>
                        <a:pt x="8975" y="18178"/>
                      </a:lnTo>
                      <a:lnTo>
                        <a:pt x="8975" y="1939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26" name="Freeform 223"/>
                <p:cNvSpPr/>
                <p:nvPr/>
              </p:nvSpPr>
              <p:spPr>
                <a:xfrm>
                  <a:off x="4303896" y="1250925"/>
                  <a:ext cx="157380" cy="906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9777" y="0"/>
                      </a:moveTo>
                      <a:lnTo>
                        <a:pt x="9777" y="9341"/>
                      </a:lnTo>
                      <a:lnTo>
                        <a:pt x="5912" y="9341"/>
                      </a:lnTo>
                      <a:lnTo>
                        <a:pt x="3865" y="2919"/>
                      </a:lnTo>
                      <a:lnTo>
                        <a:pt x="1933" y="5838"/>
                      </a:lnTo>
                      <a:lnTo>
                        <a:pt x="0" y="12259"/>
                      </a:lnTo>
                      <a:lnTo>
                        <a:pt x="0" y="18681"/>
                      </a:lnTo>
                      <a:lnTo>
                        <a:pt x="1933" y="15178"/>
                      </a:lnTo>
                      <a:lnTo>
                        <a:pt x="11709" y="15178"/>
                      </a:lnTo>
                      <a:lnTo>
                        <a:pt x="17621" y="21600"/>
                      </a:lnTo>
                      <a:lnTo>
                        <a:pt x="21600" y="15178"/>
                      </a:lnTo>
                      <a:lnTo>
                        <a:pt x="19667" y="9341"/>
                      </a:lnTo>
                      <a:lnTo>
                        <a:pt x="19667" y="2919"/>
                      </a:lnTo>
                      <a:lnTo>
                        <a:pt x="15688" y="2919"/>
                      </a:lnTo>
                      <a:lnTo>
                        <a:pt x="11709" y="0"/>
                      </a:lnTo>
                      <a:lnTo>
                        <a:pt x="9777" y="0"/>
                      </a:lnTo>
                      <a:close/>
                    </a:path>
                  </a:pathLst>
                </a:custGeom>
                <a:solidFill>
                  <a:srgbClr val="FAE232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27" name="Freeform 224"/>
                <p:cNvSpPr/>
                <p:nvPr/>
              </p:nvSpPr>
              <p:spPr>
                <a:xfrm>
                  <a:off x="4302239" y="1315203"/>
                  <a:ext cx="129217" cy="93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9175"/>
                      </a:moveTo>
                      <a:lnTo>
                        <a:pt x="0" y="3441"/>
                      </a:lnTo>
                      <a:lnTo>
                        <a:pt x="2369" y="0"/>
                      </a:lnTo>
                      <a:lnTo>
                        <a:pt x="14354" y="0"/>
                      </a:lnTo>
                      <a:lnTo>
                        <a:pt x="21600" y="6308"/>
                      </a:lnTo>
                      <a:lnTo>
                        <a:pt x="21600" y="9175"/>
                      </a:lnTo>
                      <a:lnTo>
                        <a:pt x="16862" y="12616"/>
                      </a:lnTo>
                      <a:lnTo>
                        <a:pt x="16862" y="18350"/>
                      </a:lnTo>
                      <a:lnTo>
                        <a:pt x="14354" y="18350"/>
                      </a:lnTo>
                      <a:lnTo>
                        <a:pt x="9615" y="21600"/>
                      </a:lnTo>
                      <a:lnTo>
                        <a:pt x="7246" y="21600"/>
                      </a:lnTo>
                      <a:lnTo>
                        <a:pt x="4738" y="18350"/>
                      </a:lnTo>
                      <a:lnTo>
                        <a:pt x="4738" y="9175"/>
                      </a:lnTo>
                      <a:lnTo>
                        <a:pt x="0" y="9175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28" name="Freeform 225"/>
                <p:cNvSpPr/>
                <p:nvPr/>
              </p:nvSpPr>
              <p:spPr>
                <a:xfrm>
                  <a:off x="4361877" y="1196539"/>
                  <a:ext cx="99398" cy="659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3035" y="17600"/>
                      </a:moveTo>
                      <a:lnTo>
                        <a:pt x="0" y="12800"/>
                      </a:lnTo>
                      <a:lnTo>
                        <a:pt x="0" y="4800"/>
                      </a:lnTo>
                      <a:lnTo>
                        <a:pt x="3035" y="0"/>
                      </a:lnTo>
                      <a:lnTo>
                        <a:pt x="21600" y="0"/>
                      </a:lnTo>
                      <a:lnTo>
                        <a:pt x="18565" y="4800"/>
                      </a:lnTo>
                      <a:lnTo>
                        <a:pt x="15352" y="4800"/>
                      </a:lnTo>
                      <a:lnTo>
                        <a:pt x="18565" y="17600"/>
                      </a:lnTo>
                      <a:lnTo>
                        <a:pt x="18565" y="21600"/>
                      </a:lnTo>
                      <a:lnTo>
                        <a:pt x="12317" y="21600"/>
                      </a:lnTo>
                      <a:lnTo>
                        <a:pt x="6069" y="17600"/>
                      </a:lnTo>
                      <a:lnTo>
                        <a:pt x="3035" y="1760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29" name="Freeform 226"/>
                <p:cNvSpPr/>
                <p:nvPr/>
              </p:nvSpPr>
              <p:spPr>
                <a:xfrm>
                  <a:off x="4413233" y="1578904"/>
                  <a:ext cx="86145" cy="922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919"/>
                      </a:moveTo>
                      <a:lnTo>
                        <a:pt x="3531" y="2919"/>
                      </a:lnTo>
                      <a:lnTo>
                        <a:pt x="10800" y="12259"/>
                      </a:lnTo>
                      <a:lnTo>
                        <a:pt x="10800" y="21600"/>
                      </a:lnTo>
                      <a:lnTo>
                        <a:pt x="14331" y="15568"/>
                      </a:lnTo>
                      <a:lnTo>
                        <a:pt x="21600" y="15568"/>
                      </a:lnTo>
                      <a:lnTo>
                        <a:pt x="21600" y="12259"/>
                      </a:lnTo>
                      <a:lnTo>
                        <a:pt x="17862" y="6227"/>
                      </a:lnTo>
                      <a:lnTo>
                        <a:pt x="17862" y="2919"/>
                      </a:lnTo>
                      <a:lnTo>
                        <a:pt x="7269" y="0"/>
                      </a:lnTo>
                      <a:lnTo>
                        <a:pt x="0" y="2919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30" name="Freeform 227"/>
                <p:cNvSpPr/>
                <p:nvPr/>
              </p:nvSpPr>
              <p:spPr>
                <a:xfrm>
                  <a:off x="4269106" y="1592087"/>
                  <a:ext cx="217018" cy="1450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897" y="15742"/>
                      </a:moveTo>
                      <a:lnTo>
                        <a:pt x="5710" y="15742"/>
                      </a:lnTo>
                      <a:lnTo>
                        <a:pt x="5710" y="17573"/>
                      </a:lnTo>
                      <a:lnTo>
                        <a:pt x="7200" y="19647"/>
                      </a:lnTo>
                      <a:lnTo>
                        <a:pt x="8607" y="19647"/>
                      </a:lnTo>
                      <a:lnTo>
                        <a:pt x="12910" y="21600"/>
                      </a:lnTo>
                      <a:lnTo>
                        <a:pt x="15724" y="17573"/>
                      </a:lnTo>
                      <a:lnTo>
                        <a:pt x="20193" y="19647"/>
                      </a:lnTo>
                      <a:lnTo>
                        <a:pt x="20193" y="17573"/>
                      </a:lnTo>
                      <a:lnTo>
                        <a:pt x="21600" y="15742"/>
                      </a:lnTo>
                      <a:lnTo>
                        <a:pt x="21600" y="13790"/>
                      </a:lnTo>
                      <a:lnTo>
                        <a:pt x="18786" y="13790"/>
                      </a:lnTo>
                      <a:lnTo>
                        <a:pt x="18786" y="5858"/>
                      </a:lnTo>
                      <a:lnTo>
                        <a:pt x="15724" y="0"/>
                      </a:lnTo>
                      <a:lnTo>
                        <a:pt x="14317" y="0"/>
                      </a:lnTo>
                      <a:lnTo>
                        <a:pt x="11503" y="2075"/>
                      </a:lnTo>
                      <a:lnTo>
                        <a:pt x="4303" y="2075"/>
                      </a:lnTo>
                      <a:lnTo>
                        <a:pt x="2897" y="9885"/>
                      </a:lnTo>
                      <a:lnTo>
                        <a:pt x="0" y="9885"/>
                      </a:lnTo>
                      <a:lnTo>
                        <a:pt x="2897" y="15742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31" name="Freeform 228"/>
                <p:cNvSpPr/>
                <p:nvPr/>
              </p:nvSpPr>
              <p:spPr>
                <a:xfrm>
                  <a:off x="4269106" y="1789863"/>
                  <a:ext cx="144127" cy="1054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4320" y="2869"/>
                      </a:moveTo>
                      <a:lnTo>
                        <a:pt x="10985" y="0"/>
                      </a:lnTo>
                      <a:lnTo>
                        <a:pt x="15182" y="0"/>
                      </a:lnTo>
                      <a:lnTo>
                        <a:pt x="19502" y="2869"/>
                      </a:lnTo>
                      <a:lnTo>
                        <a:pt x="21600" y="0"/>
                      </a:lnTo>
                      <a:lnTo>
                        <a:pt x="19502" y="5569"/>
                      </a:lnTo>
                      <a:lnTo>
                        <a:pt x="15182" y="2869"/>
                      </a:lnTo>
                      <a:lnTo>
                        <a:pt x="13083" y="5569"/>
                      </a:lnTo>
                      <a:lnTo>
                        <a:pt x="13083" y="8100"/>
                      </a:lnTo>
                      <a:lnTo>
                        <a:pt x="10985" y="8100"/>
                      </a:lnTo>
                      <a:lnTo>
                        <a:pt x="8517" y="5569"/>
                      </a:lnTo>
                      <a:lnTo>
                        <a:pt x="8517" y="8100"/>
                      </a:lnTo>
                      <a:lnTo>
                        <a:pt x="10985" y="13669"/>
                      </a:lnTo>
                      <a:lnTo>
                        <a:pt x="15182" y="19069"/>
                      </a:lnTo>
                      <a:lnTo>
                        <a:pt x="13083" y="19069"/>
                      </a:lnTo>
                      <a:lnTo>
                        <a:pt x="13083" y="21600"/>
                      </a:lnTo>
                      <a:lnTo>
                        <a:pt x="8517" y="19069"/>
                      </a:lnTo>
                      <a:lnTo>
                        <a:pt x="4320" y="19069"/>
                      </a:lnTo>
                      <a:lnTo>
                        <a:pt x="0" y="10969"/>
                      </a:lnTo>
                      <a:lnTo>
                        <a:pt x="4320" y="5569"/>
                      </a:lnTo>
                      <a:lnTo>
                        <a:pt x="4320" y="2869"/>
                      </a:lnTo>
                    </a:path>
                  </a:pathLst>
                </a:custGeom>
                <a:solidFill>
                  <a:srgbClr val="CACACA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32" name="Freeform 229"/>
                <p:cNvSpPr/>
                <p:nvPr/>
              </p:nvSpPr>
              <p:spPr>
                <a:xfrm>
                  <a:off x="4328745" y="1710753"/>
                  <a:ext cx="142471" cy="939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3250"/>
                      </a:moveTo>
                      <a:lnTo>
                        <a:pt x="21600" y="6308"/>
                      </a:lnTo>
                      <a:lnTo>
                        <a:pt x="19477" y="6308"/>
                      </a:lnTo>
                      <a:lnTo>
                        <a:pt x="17355" y="12425"/>
                      </a:lnTo>
                      <a:lnTo>
                        <a:pt x="19477" y="15483"/>
                      </a:lnTo>
                      <a:lnTo>
                        <a:pt x="15108" y="15483"/>
                      </a:lnTo>
                      <a:lnTo>
                        <a:pt x="12985" y="18350"/>
                      </a:lnTo>
                      <a:lnTo>
                        <a:pt x="10862" y="21600"/>
                      </a:lnTo>
                      <a:lnTo>
                        <a:pt x="6492" y="18350"/>
                      </a:lnTo>
                      <a:lnTo>
                        <a:pt x="2247" y="18350"/>
                      </a:lnTo>
                      <a:lnTo>
                        <a:pt x="2247" y="15483"/>
                      </a:lnTo>
                      <a:lnTo>
                        <a:pt x="0" y="12425"/>
                      </a:lnTo>
                      <a:lnTo>
                        <a:pt x="2247" y="9175"/>
                      </a:lnTo>
                      <a:lnTo>
                        <a:pt x="0" y="3250"/>
                      </a:lnTo>
                      <a:lnTo>
                        <a:pt x="0" y="0"/>
                      </a:lnTo>
                      <a:lnTo>
                        <a:pt x="2247" y="3250"/>
                      </a:lnTo>
                      <a:lnTo>
                        <a:pt x="4370" y="3250"/>
                      </a:lnTo>
                      <a:lnTo>
                        <a:pt x="10862" y="6308"/>
                      </a:lnTo>
                      <a:lnTo>
                        <a:pt x="15108" y="0"/>
                      </a:lnTo>
                      <a:lnTo>
                        <a:pt x="21600" y="325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33" name="Freeform 230"/>
                <p:cNvSpPr/>
                <p:nvPr/>
              </p:nvSpPr>
              <p:spPr>
                <a:xfrm>
                  <a:off x="4139890" y="1369592"/>
                  <a:ext cx="215362" cy="1977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8681" y="21600"/>
                      </a:moveTo>
                      <a:lnTo>
                        <a:pt x="20182" y="18708"/>
                      </a:lnTo>
                      <a:lnTo>
                        <a:pt x="21600" y="17262"/>
                      </a:lnTo>
                      <a:lnTo>
                        <a:pt x="20182" y="12924"/>
                      </a:lnTo>
                      <a:lnTo>
                        <a:pt x="20182" y="10032"/>
                      </a:lnTo>
                      <a:lnTo>
                        <a:pt x="21600" y="7049"/>
                      </a:lnTo>
                      <a:lnTo>
                        <a:pt x="20182" y="4248"/>
                      </a:lnTo>
                      <a:lnTo>
                        <a:pt x="18681" y="2711"/>
                      </a:lnTo>
                      <a:lnTo>
                        <a:pt x="15846" y="2711"/>
                      </a:lnTo>
                      <a:lnTo>
                        <a:pt x="11509" y="1356"/>
                      </a:lnTo>
                      <a:lnTo>
                        <a:pt x="11509" y="2711"/>
                      </a:lnTo>
                      <a:lnTo>
                        <a:pt x="10091" y="2711"/>
                      </a:lnTo>
                      <a:lnTo>
                        <a:pt x="8590" y="0"/>
                      </a:lnTo>
                      <a:lnTo>
                        <a:pt x="0" y="4248"/>
                      </a:lnTo>
                      <a:lnTo>
                        <a:pt x="1418" y="15726"/>
                      </a:lnTo>
                      <a:lnTo>
                        <a:pt x="1418" y="14370"/>
                      </a:lnTo>
                      <a:lnTo>
                        <a:pt x="2836" y="15726"/>
                      </a:lnTo>
                      <a:lnTo>
                        <a:pt x="5754" y="17262"/>
                      </a:lnTo>
                      <a:lnTo>
                        <a:pt x="7172" y="17262"/>
                      </a:lnTo>
                      <a:lnTo>
                        <a:pt x="10091" y="20064"/>
                      </a:lnTo>
                      <a:lnTo>
                        <a:pt x="11509" y="20064"/>
                      </a:lnTo>
                      <a:lnTo>
                        <a:pt x="12927" y="21600"/>
                      </a:lnTo>
                      <a:lnTo>
                        <a:pt x="15846" y="20064"/>
                      </a:lnTo>
                      <a:lnTo>
                        <a:pt x="18681" y="2160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34" name="Freeform 231"/>
                <p:cNvSpPr/>
                <p:nvPr/>
              </p:nvSpPr>
              <p:spPr>
                <a:xfrm>
                  <a:off x="4255855" y="1765142"/>
                  <a:ext cx="43073" cy="791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7062" y="0"/>
                      </a:lnTo>
                      <a:lnTo>
                        <a:pt x="14123" y="3600"/>
                      </a:lnTo>
                      <a:lnTo>
                        <a:pt x="14123" y="6975"/>
                      </a:lnTo>
                      <a:lnTo>
                        <a:pt x="21600" y="10800"/>
                      </a:lnTo>
                      <a:lnTo>
                        <a:pt x="21600" y="14400"/>
                      </a:lnTo>
                      <a:lnTo>
                        <a:pt x="7062" y="21600"/>
                      </a:lnTo>
                      <a:lnTo>
                        <a:pt x="0" y="177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ACACA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35" name="Freeform 232"/>
                <p:cNvSpPr/>
                <p:nvPr/>
              </p:nvSpPr>
              <p:spPr>
                <a:xfrm>
                  <a:off x="4182964" y="1578904"/>
                  <a:ext cx="145784" cy="922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8566" y="21600"/>
                      </a:moveTo>
                      <a:lnTo>
                        <a:pt x="12786" y="18681"/>
                      </a:lnTo>
                      <a:lnTo>
                        <a:pt x="17379" y="18681"/>
                      </a:lnTo>
                      <a:lnTo>
                        <a:pt x="19490" y="6227"/>
                      </a:lnTo>
                      <a:lnTo>
                        <a:pt x="21600" y="6227"/>
                      </a:lnTo>
                      <a:lnTo>
                        <a:pt x="19490" y="2919"/>
                      </a:lnTo>
                      <a:lnTo>
                        <a:pt x="15021" y="0"/>
                      </a:lnTo>
                      <a:lnTo>
                        <a:pt x="6331" y="6227"/>
                      </a:lnTo>
                      <a:lnTo>
                        <a:pt x="2110" y="6227"/>
                      </a:lnTo>
                      <a:lnTo>
                        <a:pt x="0" y="12259"/>
                      </a:lnTo>
                      <a:lnTo>
                        <a:pt x="0" y="15568"/>
                      </a:lnTo>
                      <a:lnTo>
                        <a:pt x="6331" y="21600"/>
                      </a:lnTo>
                      <a:lnTo>
                        <a:pt x="8566" y="21600"/>
                      </a:lnTo>
                      <a:close/>
                    </a:path>
                  </a:pathLst>
                </a:custGeom>
                <a:solidFill>
                  <a:srgbClr val="FAE232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36" name="Freeform 233"/>
                <p:cNvSpPr/>
                <p:nvPr/>
              </p:nvSpPr>
              <p:spPr>
                <a:xfrm>
                  <a:off x="4171366" y="1671198"/>
                  <a:ext cx="84489" cy="791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8069" y="21600"/>
                      </a:moveTo>
                      <a:lnTo>
                        <a:pt x="14331" y="21600"/>
                      </a:lnTo>
                      <a:lnTo>
                        <a:pt x="18069" y="18225"/>
                      </a:lnTo>
                      <a:lnTo>
                        <a:pt x="21600" y="18225"/>
                      </a:lnTo>
                      <a:lnTo>
                        <a:pt x="21600" y="7425"/>
                      </a:lnTo>
                      <a:lnTo>
                        <a:pt x="18069" y="7425"/>
                      </a:lnTo>
                      <a:lnTo>
                        <a:pt x="18069" y="3825"/>
                      </a:lnTo>
                      <a:lnTo>
                        <a:pt x="7269" y="0"/>
                      </a:lnTo>
                      <a:lnTo>
                        <a:pt x="3738" y="3825"/>
                      </a:lnTo>
                      <a:lnTo>
                        <a:pt x="3738" y="0"/>
                      </a:lnTo>
                      <a:lnTo>
                        <a:pt x="0" y="3825"/>
                      </a:lnTo>
                      <a:lnTo>
                        <a:pt x="3738" y="7425"/>
                      </a:lnTo>
                      <a:lnTo>
                        <a:pt x="10800" y="18225"/>
                      </a:lnTo>
                      <a:lnTo>
                        <a:pt x="18069" y="21600"/>
                      </a:lnTo>
                      <a:close/>
                    </a:path>
                  </a:pathLst>
                </a:custGeom>
                <a:solidFill>
                  <a:srgbClr val="FAE232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37" name="Freeform 234"/>
                <p:cNvSpPr/>
                <p:nvPr/>
              </p:nvSpPr>
              <p:spPr>
                <a:xfrm>
                  <a:off x="4242601" y="1658013"/>
                  <a:ext cx="99398" cy="1186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3035" y="7200"/>
                      </a:moveTo>
                      <a:lnTo>
                        <a:pt x="3035" y="4800"/>
                      </a:lnTo>
                      <a:lnTo>
                        <a:pt x="0" y="2250"/>
                      </a:lnTo>
                      <a:lnTo>
                        <a:pt x="6069" y="0"/>
                      </a:lnTo>
                      <a:lnTo>
                        <a:pt x="12317" y="7200"/>
                      </a:lnTo>
                      <a:lnTo>
                        <a:pt x="18387" y="7200"/>
                      </a:lnTo>
                      <a:lnTo>
                        <a:pt x="18387" y="12000"/>
                      </a:lnTo>
                      <a:lnTo>
                        <a:pt x="21600" y="16650"/>
                      </a:lnTo>
                      <a:lnTo>
                        <a:pt x="18387" y="19200"/>
                      </a:lnTo>
                      <a:lnTo>
                        <a:pt x="12317" y="19200"/>
                      </a:lnTo>
                      <a:lnTo>
                        <a:pt x="9104" y="21600"/>
                      </a:lnTo>
                      <a:lnTo>
                        <a:pt x="6069" y="19200"/>
                      </a:lnTo>
                      <a:lnTo>
                        <a:pt x="6069" y="16650"/>
                      </a:lnTo>
                      <a:lnTo>
                        <a:pt x="3035" y="14400"/>
                      </a:lnTo>
                      <a:lnTo>
                        <a:pt x="3035" y="7200"/>
                      </a:lnTo>
                    </a:path>
                  </a:pathLst>
                </a:custGeom>
                <a:solidFill>
                  <a:srgbClr val="FAE232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38" name="Freeform 235"/>
                <p:cNvSpPr/>
                <p:nvPr/>
              </p:nvSpPr>
              <p:spPr>
                <a:xfrm>
                  <a:off x="4285674" y="1765142"/>
                  <a:ext cx="56326" cy="395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554" y="21600"/>
                      </a:moveTo>
                      <a:lnTo>
                        <a:pt x="0" y="13950"/>
                      </a:lnTo>
                      <a:lnTo>
                        <a:pt x="0" y="7200"/>
                      </a:lnTo>
                      <a:lnTo>
                        <a:pt x="5554" y="0"/>
                      </a:lnTo>
                      <a:lnTo>
                        <a:pt x="16046" y="0"/>
                      </a:lnTo>
                      <a:lnTo>
                        <a:pt x="21600" y="7200"/>
                      </a:lnTo>
                      <a:lnTo>
                        <a:pt x="21600" y="13950"/>
                      </a:lnTo>
                      <a:lnTo>
                        <a:pt x="5554" y="21600"/>
                      </a:lnTo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39" name="Freeform 236"/>
                <p:cNvSpPr/>
                <p:nvPr/>
              </p:nvSpPr>
              <p:spPr>
                <a:xfrm>
                  <a:off x="4085222" y="1499794"/>
                  <a:ext cx="155724" cy="791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4175"/>
                      </a:moveTo>
                      <a:lnTo>
                        <a:pt x="17579" y="7200"/>
                      </a:lnTo>
                      <a:lnTo>
                        <a:pt x="15626" y="7200"/>
                      </a:lnTo>
                      <a:lnTo>
                        <a:pt x="11834" y="3375"/>
                      </a:lnTo>
                      <a:lnTo>
                        <a:pt x="9881" y="0"/>
                      </a:lnTo>
                      <a:lnTo>
                        <a:pt x="9881" y="3375"/>
                      </a:lnTo>
                      <a:lnTo>
                        <a:pt x="7928" y="0"/>
                      </a:lnTo>
                      <a:lnTo>
                        <a:pt x="3906" y="3375"/>
                      </a:lnTo>
                      <a:lnTo>
                        <a:pt x="0" y="7200"/>
                      </a:lnTo>
                      <a:lnTo>
                        <a:pt x="1953" y="14175"/>
                      </a:lnTo>
                      <a:lnTo>
                        <a:pt x="5860" y="21600"/>
                      </a:lnTo>
                      <a:lnTo>
                        <a:pt x="9881" y="21600"/>
                      </a:lnTo>
                      <a:lnTo>
                        <a:pt x="9881" y="18000"/>
                      </a:lnTo>
                      <a:lnTo>
                        <a:pt x="15626" y="21600"/>
                      </a:lnTo>
                      <a:lnTo>
                        <a:pt x="21600" y="14175"/>
                      </a:lnTo>
                      <a:close/>
                    </a:path>
                  </a:pathLst>
                </a:custGeom>
                <a:solidFill>
                  <a:srgbClr val="FAE232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40" name="Freeform 237"/>
                <p:cNvSpPr/>
                <p:nvPr/>
              </p:nvSpPr>
              <p:spPr>
                <a:xfrm>
                  <a:off x="4197872" y="1552534"/>
                  <a:ext cx="130875" cy="543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966"/>
                      </a:moveTo>
                      <a:lnTo>
                        <a:pt x="0" y="21600"/>
                      </a:lnTo>
                      <a:lnTo>
                        <a:pt x="4678" y="21600"/>
                      </a:lnTo>
                      <a:lnTo>
                        <a:pt x="14446" y="10966"/>
                      </a:lnTo>
                      <a:lnTo>
                        <a:pt x="19261" y="15951"/>
                      </a:lnTo>
                      <a:lnTo>
                        <a:pt x="21600" y="5649"/>
                      </a:lnTo>
                      <a:lnTo>
                        <a:pt x="16922" y="0"/>
                      </a:lnTo>
                      <a:lnTo>
                        <a:pt x="12107" y="5649"/>
                      </a:lnTo>
                      <a:lnTo>
                        <a:pt x="9768" y="0"/>
                      </a:lnTo>
                      <a:lnTo>
                        <a:pt x="7429" y="0"/>
                      </a:lnTo>
                      <a:lnTo>
                        <a:pt x="0" y="10966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41" name="Freeform 238"/>
                <p:cNvSpPr/>
                <p:nvPr/>
              </p:nvSpPr>
              <p:spPr>
                <a:xfrm>
                  <a:off x="4128293" y="1646476"/>
                  <a:ext cx="127562" cy="1186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9692" y="0"/>
                      </a:moveTo>
                      <a:lnTo>
                        <a:pt x="16754" y="4650"/>
                      </a:lnTo>
                      <a:lnTo>
                        <a:pt x="19246" y="4650"/>
                      </a:lnTo>
                      <a:lnTo>
                        <a:pt x="21600" y="7200"/>
                      </a:lnTo>
                      <a:lnTo>
                        <a:pt x="21600" y="9600"/>
                      </a:lnTo>
                      <a:lnTo>
                        <a:pt x="19246" y="9600"/>
                      </a:lnTo>
                      <a:lnTo>
                        <a:pt x="19246" y="7200"/>
                      </a:lnTo>
                      <a:lnTo>
                        <a:pt x="12046" y="4650"/>
                      </a:lnTo>
                      <a:lnTo>
                        <a:pt x="9692" y="7200"/>
                      </a:lnTo>
                      <a:lnTo>
                        <a:pt x="9692" y="4650"/>
                      </a:lnTo>
                      <a:lnTo>
                        <a:pt x="7200" y="7200"/>
                      </a:lnTo>
                      <a:lnTo>
                        <a:pt x="9692" y="9600"/>
                      </a:lnTo>
                      <a:lnTo>
                        <a:pt x="14400" y="16800"/>
                      </a:lnTo>
                      <a:lnTo>
                        <a:pt x="19246" y="19050"/>
                      </a:lnTo>
                      <a:lnTo>
                        <a:pt x="16754" y="21600"/>
                      </a:lnTo>
                      <a:lnTo>
                        <a:pt x="12046" y="16800"/>
                      </a:lnTo>
                      <a:lnTo>
                        <a:pt x="9692" y="16800"/>
                      </a:lnTo>
                      <a:lnTo>
                        <a:pt x="4846" y="11850"/>
                      </a:lnTo>
                      <a:lnTo>
                        <a:pt x="7200" y="11850"/>
                      </a:lnTo>
                      <a:lnTo>
                        <a:pt x="4846" y="11850"/>
                      </a:lnTo>
                      <a:lnTo>
                        <a:pt x="4846" y="7200"/>
                      </a:lnTo>
                      <a:lnTo>
                        <a:pt x="2492" y="7200"/>
                      </a:lnTo>
                      <a:lnTo>
                        <a:pt x="0" y="9600"/>
                      </a:lnTo>
                      <a:lnTo>
                        <a:pt x="0" y="4650"/>
                      </a:lnTo>
                      <a:lnTo>
                        <a:pt x="4846" y="4650"/>
                      </a:lnTo>
                      <a:lnTo>
                        <a:pt x="7200" y="0"/>
                      </a:lnTo>
                      <a:lnTo>
                        <a:pt x="9692" y="0"/>
                      </a:lnTo>
                    </a:path>
                  </a:pathLst>
                </a:custGeom>
                <a:solidFill>
                  <a:srgbClr val="FAE232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42" name="Freeform 239"/>
                <p:cNvSpPr/>
                <p:nvPr/>
              </p:nvSpPr>
              <p:spPr>
                <a:xfrm>
                  <a:off x="4226035" y="1737124"/>
                  <a:ext cx="43072" cy="395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4400"/>
                      </a:moveTo>
                      <a:lnTo>
                        <a:pt x="14538" y="21600"/>
                      </a:lnTo>
                      <a:lnTo>
                        <a:pt x="14538" y="14400"/>
                      </a:lnTo>
                      <a:lnTo>
                        <a:pt x="21600" y="14400"/>
                      </a:lnTo>
                      <a:lnTo>
                        <a:pt x="21600" y="6750"/>
                      </a:lnTo>
                      <a:lnTo>
                        <a:pt x="14538" y="0"/>
                      </a:lnTo>
                      <a:lnTo>
                        <a:pt x="7477" y="0"/>
                      </a:lnTo>
                      <a:lnTo>
                        <a:pt x="0" y="6750"/>
                      </a:lnTo>
                      <a:lnTo>
                        <a:pt x="7477" y="6750"/>
                      </a:lnTo>
                      <a:lnTo>
                        <a:pt x="0" y="14400"/>
                      </a:lnTo>
                    </a:path>
                  </a:pathLst>
                </a:custGeom>
                <a:solidFill>
                  <a:srgbClr val="CACACA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43" name="Freeform 240"/>
                <p:cNvSpPr/>
                <p:nvPr/>
              </p:nvSpPr>
              <p:spPr>
                <a:xfrm>
                  <a:off x="3636278" y="1354759"/>
                  <a:ext cx="59640" cy="543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6428" y="21600"/>
                      </a:moveTo>
                      <a:lnTo>
                        <a:pt x="16428" y="15951"/>
                      </a:lnTo>
                      <a:lnTo>
                        <a:pt x="5476" y="15951"/>
                      </a:lnTo>
                      <a:lnTo>
                        <a:pt x="0" y="10966"/>
                      </a:lnTo>
                      <a:lnTo>
                        <a:pt x="5476" y="0"/>
                      </a:lnTo>
                      <a:lnTo>
                        <a:pt x="16428" y="5982"/>
                      </a:lnTo>
                      <a:lnTo>
                        <a:pt x="21600" y="15951"/>
                      </a:lnTo>
                      <a:lnTo>
                        <a:pt x="16428" y="21600"/>
                      </a:lnTo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44" name="Freeform 241"/>
                <p:cNvSpPr/>
                <p:nvPr/>
              </p:nvSpPr>
              <p:spPr>
                <a:xfrm>
                  <a:off x="3581609" y="1354759"/>
                  <a:ext cx="97742" cy="1334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5610" y="0"/>
                      </a:moveTo>
                      <a:lnTo>
                        <a:pt x="12524" y="4427"/>
                      </a:lnTo>
                      <a:lnTo>
                        <a:pt x="15610" y="6440"/>
                      </a:lnTo>
                      <a:lnTo>
                        <a:pt x="21600" y="6440"/>
                      </a:lnTo>
                      <a:lnTo>
                        <a:pt x="21600" y="12880"/>
                      </a:lnTo>
                      <a:lnTo>
                        <a:pt x="18514" y="19319"/>
                      </a:lnTo>
                      <a:lnTo>
                        <a:pt x="3086" y="21600"/>
                      </a:lnTo>
                      <a:lnTo>
                        <a:pt x="0" y="19319"/>
                      </a:lnTo>
                      <a:lnTo>
                        <a:pt x="3086" y="19319"/>
                      </a:lnTo>
                      <a:lnTo>
                        <a:pt x="6353" y="12880"/>
                      </a:lnTo>
                      <a:lnTo>
                        <a:pt x="3086" y="10867"/>
                      </a:lnTo>
                      <a:lnTo>
                        <a:pt x="6353" y="8720"/>
                      </a:lnTo>
                      <a:lnTo>
                        <a:pt x="3086" y="8720"/>
                      </a:lnTo>
                      <a:lnTo>
                        <a:pt x="3086" y="6440"/>
                      </a:lnTo>
                      <a:lnTo>
                        <a:pt x="9439" y="6440"/>
                      </a:lnTo>
                      <a:lnTo>
                        <a:pt x="12524" y="4427"/>
                      </a:lnTo>
                      <a:lnTo>
                        <a:pt x="9439" y="4427"/>
                      </a:lnTo>
                      <a:lnTo>
                        <a:pt x="9439" y="2415"/>
                      </a:lnTo>
                      <a:lnTo>
                        <a:pt x="15610" y="0"/>
                      </a:lnTo>
                    </a:path>
                  </a:pathLst>
                </a:custGeom>
                <a:solidFill>
                  <a:srgbClr val="FAE232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45" name="Freeform 242"/>
                <p:cNvSpPr/>
                <p:nvPr/>
              </p:nvSpPr>
              <p:spPr>
                <a:xfrm>
                  <a:off x="3609774" y="1725586"/>
                  <a:ext cx="271687" cy="2093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120" y="5421"/>
                      </a:moveTo>
                      <a:lnTo>
                        <a:pt x="5663" y="5421"/>
                      </a:lnTo>
                      <a:lnTo>
                        <a:pt x="5663" y="6692"/>
                      </a:lnTo>
                      <a:lnTo>
                        <a:pt x="4544" y="8132"/>
                      </a:lnTo>
                      <a:lnTo>
                        <a:pt x="4544" y="10758"/>
                      </a:lnTo>
                      <a:lnTo>
                        <a:pt x="3359" y="12198"/>
                      </a:lnTo>
                      <a:lnTo>
                        <a:pt x="4544" y="16264"/>
                      </a:lnTo>
                      <a:lnTo>
                        <a:pt x="3359" y="18889"/>
                      </a:lnTo>
                      <a:lnTo>
                        <a:pt x="6783" y="21600"/>
                      </a:lnTo>
                      <a:lnTo>
                        <a:pt x="7968" y="20329"/>
                      </a:lnTo>
                      <a:lnTo>
                        <a:pt x="12512" y="20329"/>
                      </a:lnTo>
                      <a:lnTo>
                        <a:pt x="17056" y="14824"/>
                      </a:lnTo>
                      <a:lnTo>
                        <a:pt x="15871" y="12198"/>
                      </a:lnTo>
                      <a:lnTo>
                        <a:pt x="18176" y="8132"/>
                      </a:lnTo>
                      <a:lnTo>
                        <a:pt x="21600" y="5421"/>
                      </a:lnTo>
                      <a:lnTo>
                        <a:pt x="21600" y="4066"/>
                      </a:lnTo>
                      <a:lnTo>
                        <a:pt x="15871" y="2626"/>
                      </a:lnTo>
                      <a:lnTo>
                        <a:pt x="13632" y="1355"/>
                      </a:lnTo>
                      <a:lnTo>
                        <a:pt x="9088" y="1355"/>
                      </a:lnTo>
                      <a:lnTo>
                        <a:pt x="2239" y="0"/>
                      </a:lnTo>
                      <a:lnTo>
                        <a:pt x="1120" y="1355"/>
                      </a:lnTo>
                      <a:lnTo>
                        <a:pt x="0" y="1355"/>
                      </a:lnTo>
                      <a:lnTo>
                        <a:pt x="0" y="2626"/>
                      </a:lnTo>
                      <a:lnTo>
                        <a:pt x="1120" y="5421"/>
                      </a:lnTo>
                    </a:path>
                  </a:pathLst>
                </a:custGeom>
                <a:solidFill>
                  <a:srgbClr val="FAE232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46" name="Freeform 243"/>
                <p:cNvSpPr/>
                <p:nvPr/>
              </p:nvSpPr>
              <p:spPr>
                <a:xfrm>
                  <a:off x="3609774" y="1776678"/>
                  <a:ext cx="69579" cy="1318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2857" y="21600"/>
                      </a:moveTo>
                      <a:lnTo>
                        <a:pt x="17229" y="17389"/>
                      </a:lnTo>
                      <a:lnTo>
                        <a:pt x="12857" y="10868"/>
                      </a:lnTo>
                      <a:lnTo>
                        <a:pt x="17229" y="8558"/>
                      </a:lnTo>
                      <a:lnTo>
                        <a:pt x="17229" y="4347"/>
                      </a:lnTo>
                      <a:lnTo>
                        <a:pt x="21600" y="2038"/>
                      </a:lnTo>
                      <a:lnTo>
                        <a:pt x="21600" y="0"/>
                      </a:lnTo>
                      <a:lnTo>
                        <a:pt x="4371" y="0"/>
                      </a:lnTo>
                      <a:lnTo>
                        <a:pt x="4371" y="4347"/>
                      </a:lnTo>
                      <a:lnTo>
                        <a:pt x="0" y="15079"/>
                      </a:lnTo>
                      <a:lnTo>
                        <a:pt x="4371" y="15079"/>
                      </a:lnTo>
                      <a:lnTo>
                        <a:pt x="0" y="21600"/>
                      </a:lnTo>
                      <a:lnTo>
                        <a:pt x="12857" y="21600"/>
                      </a:lnTo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47" name="Freeform 244"/>
                <p:cNvSpPr/>
                <p:nvPr/>
              </p:nvSpPr>
              <p:spPr>
                <a:xfrm>
                  <a:off x="3666098" y="1236094"/>
                  <a:ext cx="187198" cy="3032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3279" y="21600"/>
                      </a:moveTo>
                      <a:lnTo>
                        <a:pt x="5014" y="20663"/>
                      </a:lnTo>
                      <a:lnTo>
                        <a:pt x="8293" y="21600"/>
                      </a:lnTo>
                      <a:lnTo>
                        <a:pt x="8293" y="20663"/>
                      </a:lnTo>
                      <a:lnTo>
                        <a:pt x="9932" y="19668"/>
                      </a:lnTo>
                      <a:lnTo>
                        <a:pt x="11668" y="20663"/>
                      </a:lnTo>
                      <a:lnTo>
                        <a:pt x="13307" y="19668"/>
                      </a:lnTo>
                      <a:lnTo>
                        <a:pt x="19961" y="19668"/>
                      </a:lnTo>
                      <a:lnTo>
                        <a:pt x="21600" y="18790"/>
                      </a:lnTo>
                      <a:lnTo>
                        <a:pt x="18321" y="18790"/>
                      </a:lnTo>
                      <a:lnTo>
                        <a:pt x="21600" y="15980"/>
                      </a:lnTo>
                      <a:lnTo>
                        <a:pt x="19961" y="15044"/>
                      </a:lnTo>
                      <a:lnTo>
                        <a:pt x="16586" y="15044"/>
                      </a:lnTo>
                      <a:lnTo>
                        <a:pt x="18321" y="14049"/>
                      </a:lnTo>
                      <a:lnTo>
                        <a:pt x="18321" y="13171"/>
                      </a:lnTo>
                      <a:lnTo>
                        <a:pt x="16586" y="11239"/>
                      </a:lnTo>
                      <a:lnTo>
                        <a:pt x="14946" y="10361"/>
                      </a:lnTo>
                      <a:lnTo>
                        <a:pt x="11668" y="7551"/>
                      </a:lnTo>
                      <a:lnTo>
                        <a:pt x="8293" y="6673"/>
                      </a:lnTo>
                      <a:lnTo>
                        <a:pt x="13307" y="2810"/>
                      </a:lnTo>
                      <a:lnTo>
                        <a:pt x="11668" y="1932"/>
                      </a:lnTo>
                      <a:lnTo>
                        <a:pt x="6654" y="2810"/>
                      </a:lnTo>
                      <a:lnTo>
                        <a:pt x="6654" y="1054"/>
                      </a:lnTo>
                      <a:lnTo>
                        <a:pt x="9932" y="0"/>
                      </a:lnTo>
                      <a:lnTo>
                        <a:pt x="5014" y="0"/>
                      </a:lnTo>
                      <a:lnTo>
                        <a:pt x="1639" y="2810"/>
                      </a:lnTo>
                      <a:lnTo>
                        <a:pt x="0" y="2810"/>
                      </a:lnTo>
                      <a:lnTo>
                        <a:pt x="1639" y="3863"/>
                      </a:lnTo>
                      <a:lnTo>
                        <a:pt x="3279" y="3863"/>
                      </a:lnTo>
                      <a:lnTo>
                        <a:pt x="1639" y="5620"/>
                      </a:lnTo>
                      <a:lnTo>
                        <a:pt x="3279" y="5620"/>
                      </a:lnTo>
                      <a:lnTo>
                        <a:pt x="3279" y="6673"/>
                      </a:lnTo>
                      <a:lnTo>
                        <a:pt x="1639" y="7551"/>
                      </a:lnTo>
                      <a:lnTo>
                        <a:pt x="3279" y="7551"/>
                      </a:lnTo>
                      <a:lnTo>
                        <a:pt x="3279" y="8429"/>
                      </a:lnTo>
                      <a:lnTo>
                        <a:pt x="3279" y="7551"/>
                      </a:lnTo>
                      <a:lnTo>
                        <a:pt x="5014" y="8429"/>
                      </a:lnTo>
                      <a:lnTo>
                        <a:pt x="3279" y="9483"/>
                      </a:lnTo>
                      <a:lnTo>
                        <a:pt x="5014" y="10361"/>
                      </a:lnTo>
                      <a:lnTo>
                        <a:pt x="8293" y="9483"/>
                      </a:lnTo>
                      <a:lnTo>
                        <a:pt x="8293" y="11239"/>
                      </a:lnTo>
                      <a:lnTo>
                        <a:pt x="9932" y="11239"/>
                      </a:lnTo>
                      <a:lnTo>
                        <a:pt x="9932" y="13171"/>
                      </a:lnTo>
                      <a:lnTo>
                        <a:pt x="5014" y="13171"/>
                      </a:lnTo>
                      <a:lnTo>
                        <a:pt x="6654" y="14049"/>
                      </a:lnTo>
                      <a:lnTo>
                        <a:pt x="5014" y="15044"/>
                      </a:lnTo>
                      <a:lnTo>
                        <a:pt x="6654" y="15044"/>
                      </a:lnTo>
                      <a:lnTo>
                        <a:pt x="6654" y="15980"/>
                      </a:lnTo>
                      <a:lnTo>
                        <a:pt x="3279" y="16859"/>
                      </a:lnTo>
                      <a:lnTo>
                        <a:pt x="5014" y="17854"/>
                      </a:lnTo>
                      <a:lnTo>
                        <a:pt x="6654" y="17854"/>
                      </a:lnTo>
                      <a:lnTo>
                        <a:pt x="8293" y="18790"/>
                      </a:lnTo>
                      <a:lnTo>
                        <a:pt x="9932" y="17854"/>
                      </a:lnTo>
                      <a:lnTo>
                        <a:pt x="9932" y="18790"/>
                      </a:lnTo>
                      <a:lnTo>
                        <a:pt x="6654" y="18790"/>
                      </a:lnTo>
                      <a:lnTo>
                        <a:pt x="3279" y="21600"/>
                      </a:lnTo>
                    </a:path>
                  </a:pathLst>
                </a:custGeom>
                <a:solidFill>
                  <a:srgbClr val="FAE232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48" name="Freeform 245"/>
                <p:cNvSpPr/>
                <p:nvPr/>
              </p:nvSpPr>
              <p:spPr>
                <a:xfrm>
                  <a:off x="3866548" y="1829419"/>
                  <a:ext cx="29821" cy="263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1127"/>
                      </a:moveTo>
                      <a:lnTo>
                        <a:pt x="10800" y="21600"/>
                      </a:lnTo>
                      <a:lnTo>
                        <a:pt x="21600" y="11127"/>
                      </a:lnTo>
                      <a:lnTo>
                        <a:pt x="10800" y="0"/>
                      </a:lnTo>
                      <a:lnTo>
                        <a:pt x="0" y="11127"/>
                      </a:lnTo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49" name="Freeform 246"/>
                <p:cNvSpPr/>
                <p:nvPr/>
              </p:nvSpPr>
              <p:spPr>
                <a:xfrm>
                  <a:off x="3435829" y="2119488"/>
                  <a:ext cx="16567" cy="131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50" name="Freeform 247"/>
                <p:cNvSpPr/>
                <p:nvPr/>
              </p:nvSpPr>
              <p:spPr>
                <a:xfrm>
                  <a:off x="3709169" y="1499794"/>
                  <a:ext cx="286597" cy="2653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2960" y="0"/>
                      </a:moveTo>
                      <a:lnTo>
                        <a:pt x="10769" y="1012"/>
                      </a:lnTo>
                      <a:lnTo>
                        <a:pt x="10769" y="3240"/>
                      </a:lnTo>
                      <a:lnTo>
                        <a:pt x="8640" y="4252"/>
                      </a:lnTo>
                      <a:lnTo>
                        <a:pt x="7513" y="5400"/>
                      </a:lnTo>
                      <a:lnTo>
                        <a:pt x="6449" y="5400"/>
                      </a:lnTo>
                      <a:lnTo>
                        <a:pt x="5384" y="4252"/>
                      </a:lnTo>
                      <a:lnTo>
                        <a:pt x="4320" y="4252"/>
                      </a:lnTo>
                      <a:lnTo>
                        <a:pt x="5384" y="6480"/>
                      </a:lnTo>
                      <a:lnTo>
                        <a:pt x="3193" y="7492"/>
                      </a:lnTo>
                      <a:lnTo>
                        <a:pt x="3193" y="6480"/>
                      </a:lnTo>
                      <a:lnTo>
                        <a:pt x="0" y="7492"/>
                      </a:lnTo>
                      <a:lnTo>
                        <a:pt x="0" y="8640"/>
                      </a:lnTo>
                      <a:lnTo>
                        <a:pt x="4320" y="9720"/>
                      </a:lnTo>
                      <a:lnTo>
                        <a:pt x="6449" y="12960"/>
                      </a:lnTo>
                      <a:lnTo>
                        <a:pt x="6449" y="13973"/>
                      </a:lnTo>
                      <a:lnTo>
                        <a:pt x="5384" y="19440"/>
                      </a:lnTo>
                      <a:lnTo>
                        <a:pt x="7513" y="20453"/>
                      </a:lnTo>
                      <a:lnTo>
                        <a:pt x="12960" y="21600"/>
                      </a:lnTo>
                      <a:lnTo>
                        <a:pt x="12960" y="20453"/>
                      </a:lnTo>
                      <a:lnTo>
                        <a:pt x="15089" y="19440"/>
                      </a:lnTo>
                      <a:lnTo>
                        <a:pt x="18344" y="20453"/>
                      </a:lnTo>
                      <a:lnTo>
                        <a:pt x="19471" y="20453"/>
                      </a:lnTo>
                      <a:lnTo>
                        <a:pt x="20536" y="18360"/>
                      </a:lnTo>
                      <a:lnTo>
                        <a:pt x="19471" y="16200"/>
                      </a:lnTo>
                      <a:lnTo>
                        <a:pt x="19471" y="11880"/>
                      </a:lnTo>
                      <a:lnTo>
                        <a:pt x="18344" y="12960"/>
                      </a:lnTo>
                      <a:lnTo>
                        <a:pt x="18344" y="11880"/>
                      </a:lnTo>
                      <a:lnTo>
                        <a:pt x="19471" y="9720"/>
                      </a:lnTo>
                      <a:lnTo>
                        <a:pt x="20536" y="9720"/>
                      </a:lnTo>
                      <a:lnTo>
                        <a:pt x="21600" y="6480"/>
                      </a:lnTo>
                      <a:lnTo>
                        <a:pt x="18344" y="4252"/>
                      </a:lnTo>
                      <a:lnTo>
                        <a:pt x="16216" y="4252"/>
                      </a:lnTo>
                      <a:lnTo>
                        <a:pt x="16216" y="3240"/>
                      </a:lnTo>
                      <a:lnTo>
                        <a:pt x="15089" y="3240"/>
                      </a:lnTo>
                      <a:lnTo>
                        <a:pt x="15089" y="2160"/>
                      </a:lnTo>
                      <a:lnTo>
                        <a:pt x="12960" y="1012"/>
                      </a:lnTo>
                      <a:lnTo>
                        <a:pt x="12960" y="0"/>
                      </a:lnTo>
                    </a:path>
                  </a:pathLst>
                </a:custGeom>
                <a:solidFill>
                  <a:srgbClr val="FAE232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51" name="Freeform 248"/>
                <p:cNvSpPr/>
                <p:nvPr/>
              </p:nvSpPr>
              <p:spPr>
                <a:xfrm>
                  <a:off x="3494914" y="2119488"/>
                  <a:ext cx="12701" cy="131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0"/>
                      </a:lnTo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52" name="Freeform 249"/>
                <p:cNvSpPr/>
                <p:nvPr/>
              </p:nvSpPr>
              <p:spPr>
                <a:xfrm>
                  <a:off x="3995764" y="1275648"/>
                  <a:ext cx="72892" cy="939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4664" y="21600"/>
                      </a:moveTo>
                      <a:lnTo>
                        <a:pt x="13255" y="21600"/>
                      </a:lnTo>
                      <a:lnTo>
                        <a:pt x="17427" y="12505"/>
                      </a:lnTo>
                      <a:lnTo>
                        <a:pt x="21600" y="12505"/>
                      </a:lnTo>
                      <a:lnTo>
                        <a:pt x="21600" y="9095"/>
                      </a:lnTo>
                      <a:lnTo>
                        <a:pt x="17427" y="9095"/>
                      </a:lnTo>
                      <a:lnTo>
                        <a:pt x="17427" y="0"/>
                      </a:lnTo>
                      <a:lnTo>
                        <a:pt x="4664" y="3411"/>
                      </a:lnTo>
                      <a:lnTo>
                        <a:pt x="0" y="9095"/>
                      </a:lnTo>
                      <a:lnTo>
                        <a:pt x="0" y="15347"/>
                      </a:lnTo>
                      <a:lnTo>
                        <a:pt x="4664" y="18189"/>
                      </a:lnTo>
                      <a:lnTo>
                        <a:pt x="4664" y="2160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53" name="Freeform 250"/>
                <p:cNvSpPr/>
                <p:nvPr/>
              </p:nvSpPr>
              <p:spPr>
                <a:xfrm>
                  <a:off x="3896368" y="1420684"/>
                  <a:ext cx="84489" cy="922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4331" y="21600"/>
                      </a:moveTo>
                      <a:lnTo>
                        <a:pt x="14331" y="12259"/>
                      </a:lnTo>
                      <a:lnTo>
                        <a:pt x="18069" y="9341"/>
                      </a:lnTo>
                      <a:lnTo>
                        <a:pt x="21600" y="0"/>
                      </a:lnTo>
                      <a:lnTo>
                        <a:pt x="10800" y="2919"/>
                      </a:lnTo>
                      <a:lnTo>
                        <a:pt x="14331" y="9341"/>
                      </a:lnTo>
                      <a:lnTo>
                        <a:pt x="10800" y="9341"/>
                      </a:lnTo>
                      <a:lnTo>
                        <a:pt x="10800" y="6227"/>
                      </a:lnTo>
                      <a:lnTo>
                        <a:pt x="7269" y="6227"/>
                      </a:lnTo>
                      <a:lnTo>
                        <a:pt x="0" y="18681"/>
                      </a:lnTo>
                      <a:lnTo>
                        <a:pt x="10800" y="18681"/>
                      </a:lnTo>
                      <a:lnTo>
                        <a:pt x="14331" y="21600"/>
                      </a:lnTo>
                    </a:path>
                  </a:pathLst>
                </a:custGeom>
                <a:solidFill>
                  <a:srgbClr val="FAE232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54" name="Freeform 251"/>
                <p:cNvSpPr/>
                <p:nvPr/>
              </p:nvSpPr>
              <p:spPr>
                <a:xfrm>
                  <a:off x="3879801" y="1499794"/>
                  <a:ext cx="72892" cy="527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7427" y="21600"/>
                      </a:moveTo>
                      <a:lnTo>
                        <a:pt x="13255" y="21600"/>
                      </a:lnTo>
                      <a:lnTo>
                        <a:pt x="13255" y="16457"/>
                      </a:lnTo>
                      <a:lnTo>
                        <a:pt x="8836" y="16457"/>
                      </a:lnTo>
                      <a:lnTo>
                        <a:pt x="8836" y="10971"/>
                      </a:lnTo>
                      <a:lnTo>
                        <a:pt x="0" y="5143"/>
                      </a:lnTo>
                      <a:lnTo>
                        <a:pt x="0" y="0"/>
                      </a:lnTo>
                      <a:lnTo>
                        <a:pt x="17427" y="0"/>
                      </a:lnTo>
                      <a:lnTo>
                        <a:pt x="21600" y="5143"/>
                      </a:lnTo>
                      <a:lnTo>
                        <a:pt x="21600" y="16457"/>
                      </a:lnTo>
                      <a:lnTo>
                        <a:pt x="17427" y="16457"/>
                      </a:lnTo>
                      <a:lnTo>
                        <a:pt x="17427" y="21600"/>
                      </a:lnTo>
                      <a:close/>
                    </a:path>
                  </a:pathLst>
                </a:custGeom>
                <a:solidFill>
                  <a:srgbClr val="FAE232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55" name="Freeform 252"/>
                <p:cNvSpPr/>
                <p:nvPr/>
              </p:nvSpPr>
              <p:spPr>
                <a:xfrm>
                  <a:off x="4023927" y="1567365"/>
                  <a:ext cx="173946" cy="791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4400"/>
                      </a:moveTo>
                      <a:lnTo>
                        <a:pt x="3514" y="14400"/>
                      </a:lnTo>
                      <a:lnTo>
                        <a:pt x="10852" y="10800"/>
                      </a:lnTo>
                      <a:lnTo>
                        <a:pt x="10852" y="6975"/>
                      </a:lnTo>
                      <a:lnTo>
                        <a:pt x="12712" y="3600"/>
                      </a:lnTo>
                      <a:lnTo>
                        <a:pt x="16226" y="3600"/>
                      </a:lnTo>
                      <a:lnTo>
                        <a:pt x="16226" y="0"/>
                      </a:lnTo>
                      <a:lnTo>
                        <a:pt x="21600" y="3600"/>
                      </a:lnTo>
                      <a:lnTo>
                        <a:pt x="21600" y="10800"/>
                      </a:lnTo>
                      <a:lnTo>
                        <a:pt x="19843" y="17775"/>
                      </a:lnTo>
                      <a:lnTo>
                        <a:pt x="12712" y="21600"/>
                      </a:lnTo>
                      <a:lnTo>
                        <a:pt x="9095" y="17775"/>
                      </a:lnTo>
                      <a:lnTo>
                        <a:pt x="1757" y="17775"/>
                      </a:lnTo>
                      <a:lnTo>
                        <a:pt x="0" y="14400"/>
                      </a:lnTo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56" name="Freeform 253"/>
                <p:cNvSpPr/>
                <p:nvPr/>
              </p:nvSpPr>
              <p:spPr>
                <a:xfrm>
                  <a:off x="3952692" y="1618457"/>
                  <a:ext cx="102711" cy="52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6146" y="21600"/>
                      </a:moveTo>
                      <a:lnTo>
                        <a:pt x="12468" y="16457"/>
                      </a:lnTo>
                      <a:lnTo>
                        <a:pt x="15629" y="16457"/>
                      </a:lnTo>
                      <a:lnTo>
                        <a:pt x="15629" y="10971"/>
                      </a:lnTo>
                      <a:lnTo>
                        <a:pt x="18615" y="16457"/>
                      </a:lnTo>
                      <a:lnTo>
                        <a:pt x="21600" y="5143"/>
                      </a:lnTo>
                      <a:lnTo>
                        <a:pt x="18615" y="5143"/>
                      </a:lnTo>
                      <a:lnTo>
                        <a:pt x="15629" y="0"/>
                      </a:lnTo>
                      <a:lnTo>
                        <a:pt x="3161" y="0"/>
                      </a:lnTo>
                      <a:lnTo>
                        <a:pt x="0" y="10971"/>
                      </a:lnTo>
                      <a:lnTo>
                        <a:pt x="0" y="16457"/>
                      </a:lnTo>
                      <a:lnTo>
                        <a:pt x="3161" y="10971"/>
                      </a:lnTo>
                      <a:lnTo>
                        <a:pt x="3161" y="21600"/>
                      </a:lnTo>
                      <a:lnTo>
                        <a:pt x="6146" y="21600"/>
                      </a:lnTo>
                      <a:close/>
                    </a:path>
                  </a:pathLst>
                </a:custGeom>
                <a:solidFill>
                  <a:srgbClr val="FAE232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57" name="Freeform 254"/>
                <p:cNvSpPr/>
                <p:nvPr/>
              </p:nvSpPr>
              <p:spPr>
                <a:xfrm>
                  <a:off x="3652844" y="1236094"/>
                  <a:ext cx="26507" cy="395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lnTo>
                        <a:pt x="11782" y="8100"/>
                      </a:lnTo>
                      <a:lnTo>
                        <a:pt x="21600" y="0"/>
                      </a:lnTo>
                      <a:lnTo>
                        <a:pt x="0" y="8100"/>
                      </a:lnTo>
                      <a:lnTo>
                        <a:pt x="0" y="21600"/>
                      </a:lnTo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58" name="Freeform 255"/>
                <p:cNvSpPr/>
                <p:nvPr/>
              </p:nvSpPr>
              <p:spPr>
                <a:xfrm>
                  <a:off x="3780403" y="1156983"/>
                  <a:ext cx="14911" cy="148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59" name="Line 256"/>
                <p:cNvSpPr/>
                <p:nvPr/>
              </p:nvSpPr>
              <p:spPr>
                <a:xfrm>
                  <a:off x="3743957" y="1229500"/>
                  <a:ext cx="14911" cy="13186"/>
                </a:xfrm>
                <a:prstGeom prst="line">
                  <a:avLst/>
                </a:prstGeom>
                <a:noFill/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60" name="Freeform 257"/>
                <p:cNvSpPr/>
                <p:nvPr/>
              </p:nvSpPr>
              <p:spPr>
                <a:xfrm>
                  <a:off x="3952692" y="1369592"/>
                  <a:ext cx="202108" cy="2488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2393" y="3350"/>
                      </a:moveTo>
                      <a:lnTo>
                        <a:pt x="18590" y="1069"/>
                      </a:lnTo>
                      <a:lnTo>
                        <a:pt x="18590" y="2139"/>
                      </a:lnTo>
                      <a:lnTo>
                        <a:pt x="16997" y="2139"/>
                      </a:lnTo>
                      <a:lnTo>
                        <a:pt x="20095" y="3350"/>
                      </a:lnTo>
                      <a:lnTo>
                        <a:pt x="21600" y="12404"/>
                      </a:lnTo>
                      <a:lnTo>
                        <a:pt x="20095" y="11335"/>
                      </a:lnTo>
                      <a:lnTo>
                        <a:pt x="16997" y="12404"/>
                      </a:lnTo>
                      <a:lnTo>
                        <a:pt x="13987" y="13616"/>
                      </a:lnTo>
                      <a:lnTo>
                        <a:pt x="15492" y="15826"/>
                      </a:lnTo>
                      <a:lnTo>
                        <a:pt x="18590" y="18178"/>
                      </a:lnTo>
                      <a:lnTo>
                        <a:pt x="16997" y="19248"/>
                      </a:lnTo>
                      <a:lnTo>
                        <a:pt x="16997" y="20459"/>
                      </a:lnTo>
                      <a:lnTo>
                        <a:pt x="10889" y="21600"/>
                      </a:lnTo>
                      <a:lnTo>
                        <a:pt x="3098" y="21600"/>
                      </a:lnTo>
                      <a:lnTo>
                        <a:pt x="4780" y="18178"/>
                      </a:lnTo>
                      <a:lnTo>
                        <a:pt x="0" y="15826"/>
                      </a:lnTo>
                      <a:lnTo>
                        <a:pt x="0" y="8982"/>
                      </a:lnTo>
                      <a:lnTo>
                        <a:pt x="1593" y="7913"/>
                      </a:lnTo>
                      <a:lnTo>
                        <a:pt x="3098" y="4491"/>
                      </a:lnTo>
                      <a:lnTo>
                        <a:pt x="6285" y="4491"/>
                      </a:lnTo>
                      <a:lnTo>
                        <a:pt x="7879" y="2139"/>
                      </a:lnTo>
                      <a:lnTo>
                        <a:pt x="6285" y="2139"/>
                      </a:lnTo>
                      <a:lnTo>
                        <a:pt x="7879" y="1069"/>
                      </a:lnTo>
                      <a:lnTo>
                        <a:pt x="6285" y="0"/>
                      </a:lnTo>
                      <a:lnTo>
                        <a:pt x="9384" y="0"/>
                      </a:lnTo>
                      <a:lnTo>
                        <a:pt x="9384" y="1069"/>
                      </a:lnTo>
                      <a:lnTo>
                        <a:pt x="12393" y="2139"/>
                      </a:lnTo>
                      <a:lnTo>
                        <a:pt x="10889" y="3350"/>
                      </a:lnTo>
                      <a:lnTo>
                        <a:pt x="12393" y="3350"/>
                      </a:lnTo>
                      <a:close/>
                    </a:path>
                  </a:pathLst>
                </a:custGeom>
                <a:solidFill>
                  <a:srgbClr val="CACACA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61" name="Freeform 258"/>
                <p:cNvSpPr/>
                <p:nvPr/>
              </p:nvSpPr>
              <p:spPr>
                <a:xfrm>
                  <a:off x="3967602" y="1631642"/>
                  <a:ext cx="273343" cy="2521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113" y="8003"/>
                      </a:moveTo>
                      <a:lnTo>
                        <a:pt x="3338" y="6799"/>
                      </a:lnTo>
                      <a:lnTo>
                        <a:pt x="5629" y="8003"/>
                      </a:lnTo>
                      <a:lnTo>
                        <a:pt x="7855" y="11402"/>
                      </a:lnTo>
                      <a:lnTo>
                        <a:pt x="9033" y="11402"/>
                      </a:lnTo>
                      <a:lnTo>
                        <a:pt x="10145" y="13597"/>
                      </a:lnTo>
                      <a:lnTo>
                        <a:pt x="12567" y="14801"/>
                      </a:lnTo>
                      <a:lnTo>
                        <a:pt x="14793" y="16997"/>
                      </a:lnTo>
                      <a:lnTo>
                        <a:pt x="15905" y="16997"/>
                      </a:lnTo>
                      <a:lnTo>
                        <a:pt x="17084" y="20396"/>
                      </a:lnTo>
                      <a:lnTo>
                        <a:pt x="15905" y="21600"/>
                      </a:lnTo>
                      <a:lnTo>
                        <a:pt x="17084" y="21600"/>
                      </a:lnTo>
                      <a:lnTo>
                        <a:pt x="18196" y="20396"/>
                      </a:lnTo>
                      <a:lnTo>
                        <a:pt x="18196" y="15934"/>
                      </a:lnTo>
                      <a:lnTo>
                        <a:pt x="20422" y="18201"/>
                      </a:lnTo>
                      <a:lnTo>
                        <a:pt x="21600" y="16997"/>
                      </a:lnTo>
                      <a:lnTo>
                        <a:pt x="15905" y="13597"/>
                      </a:lnTo>
                      <a:lnTo>
                        <a:pt x="17084" y="12535"/>
                      </a:lnTo>
                      <a:lnTo>
                        <a:pt x="15905" y="12535"/>
                      </a:lnTo>
                      <a:lnTo>
                        <a:pt x="13680" y="11402"/>
                      </a:lnTo>
                      <a:lnTo>
                        <a:pt x="12567" y="9136"/>
                      </a:lnTo>
                      <a:lnTo>
                        <a:pt x="10145" y="6799"/>
                      </a:lnTo>
                      <a:lnTo>
                        <a:pt x="10145" y="3399"/>
                      </a:lnTo>
                      <a:lnTo>
                        <a:pt x="12567" y="3399"/>
                      </a:lnTo>
                      <a:lnTo>
                        <a:pt x="12567" y="1204"/>
                      </a:lnTo>
                      <a:lnTo>
                        <a:pt x="10145" y="0"/>
                      </a:lnTo>
                      <a:lnTo>
                        <a:pt x="6742" y="0"/>
                      </a:lnTo>
                      <a:lnTo>
                        <a:pt x="5629" y="2337"/>
                      </a:lnTo>
                      <a:lnTo>
                        <a:pt x="4516" y="1204"/>
                      </a:lnTo>
                      <a:lnTo>
                        <a:pt x="4516" y="2337"/>
                      </a:lnTo>
                      <a:lnTo>
                        <a:pt x="3338" y="2337"/>
                      </a:lnTo>
                      <a:lnTo>
                        <a:pt x="1113" y="3399"/>
                      </a:lnTo>
                      <a:lnTo>
                        <a:pt x="0" y="3399"/>
                      </a:lnTo>
                      <a:lnTo>
                        <a:pt x="0" y="5736"/>
                      </a:lnTo>
                      <a:lnTo>
                        <a:pt x="1113" y="8003"/>
                      </a:lnTo>
                      <a:close/>
                    </a:path>
                  </a:pathLst>
                </a:custGeom>
                <a:solidFill>
                  <a:srgbClr val="FAE232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62" name="Freeform 259"/>
                <p:cNvSpPr/>
                <p:nvPr/>
              </p:nvSpPr>
              <p:spPr>
                <a:xfrm>
                  <a:off x="3937784" y="1539350"/>
                  <a:ext cx="14910" cy="13186"/>
                </a:xfrm>
                <a:prstGeom prst="rect">
                  <a:avLst/>
                </a:pr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63" name="Freeform 260"/>
                <p:cNvSpPr/>
                <p:nvPr/>
              </p:nvSpPr>
              <p:spPr>
                <a:xfrm>
                  <a:off x="4128293" y="1631642"/>
                  <a:ext cx="56326" cy="395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7650"/>
                      </a:moveTo>
                      <a:lnTo>
                        <a:pt x="16046" y="7650"/>
                      </a:lnTo>
                      <a:lnTo>
                        <a:pt x="10800" y="21600"/>
                      </a:lnTo>
                      <a:lnTo>
                        <a:pt x="0" y="21600"/>
                      </a:lnTo>
                      <a:lnTo>
                        <a:pt x="0" y="7650"/>
                      </a:lnTo>
                      <a:lnTo>
                        <a:pt x="21600" y="0"/>
                      </a:lnTo>
                      <a:lnTo>
                        <a:pt x="21600" y="7650"/>
                      </a:lnTo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64" name="Freeform 261"/>
                <p:cNvSpPr/>
                <p:nvPr/>
              </p:nvSpPr>
              <p:spPr>
                <a:xfrm>
                  <a:off x="4285674" y="670786"/>
                  <a:ext cx="243524" cy="5010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6531" y="2873"/>
                      </a:moveTo>
                      <a:lnTo>
                        <a:pt x="16531" y="4575"/>
                      </a:lnTo>
                      <a:lnTo>
                        <a:pt x="19102" y="5675"/>
                      </a:lnTo>
                      <a:lnTo>
                        <a:pt x="17780" y="7377"/>
                      </a:lnTo>
                      <a:lnTo>
                        <a:pt x="19102" y="10215"/>
                      </a:lnTo>
                      <a:lnTo>
                        <a:pt x="17780" y="11917"/>
                      </a:lnTo>
                      <a:lnTo>
                        <a:pt x="20351" y="13620"/>
                      </a:lnTo>
                      <a:lnTo>
                        <a:pt x="19102" y="14790"/>
                      </a:lnTo>
                      <a:lnTo>
                        <a:pt x="21600" y="15854"/>
                      </a:lnTo>
                      <a:lnTo>
                        <a:pt x="21600" y="16493"/>
                      </a:lnTo>
                      <a:lnTo>
                        <a:pt x="17780" y="19259"/>
                      </a:lnTo>
                      <a:lnTo>
                        <a:pt x="14033" y="20430"/>
                      </a:lnTo>
                      <a:lnTo>
                        <a:pt x="12710" y="20430"/>
                      </a:lnTo>
                      <a:lnTo>
                        <a:pt x="6392" y="21600"/>
                      </a:lnTo>
                      <a:lnTo>
                        <a:pt x="1322" y="20430"/>
                      </a:lnTo>
                      <a:lnTo>
                        <a:pt x="2571" y="18727"/>
                      </a:lnTo>
                      <a:lnTo>
                        <a:pt x="1322" y="17025"/>
                      </a:lnTo>
                      <a:lnTo>
                        <a:pt x="2571" y="15854"/>
                      </a:lnTo>
                      <a:lnTo>
                        <a:pt x="7641" y="12485"/>
                      </a:lnTo>
                      <a:lnTo>
                        <a:pt x="8890" y="11917"/>
                      </a:lnTo>
                      <a:lnTo>
                        <a:pt x="8890" y="10782"/>
                      </a:lnTo>
                      <a:lnTo>
                        <a:pt x="7641" y="10215"/>
                      </a:lnTo>
                      <a:lnTo>
                        <a:pt x="6392" y="10215"/>
                      </a:lnTo>
                      <a:lnTo>
                        <a:pt x="5143" y="5107"/>
                      </a:lnTo>
                      <a:lnTo>
                        <a:pt x="0" y="2873"/>
                      </a:lnTo>
                      <a:lnTo>
                        <a:pt x="1322" y="2270"/>
                      </a:lnTo>
                      <a:lnTo>
                        <a:pt x="3820" y="3405"/>
                      </a:lnTo>
                      <a:lnTo>
                        <a:pt x="8890" y="3405"/>
                      </a:lnTo>
                      <a:lnTo>
                        <a:pt x="10212" y="2873"/>
                      </a:lnTo>
                      <a:lnTo>
                        <a:pt x="11461" y="567"/>
                      </a:lnTo>
                      <a:lnTo>
                        <a:pt x="14033" y="0"/>
                      </a:lnTo>
                      <a:lnTo>
                        <a:pt x="17780" y="1170"/>
                      </a:lnTo>
                      <a:lnTo>
                        <a:pt x="16531" y="287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65" name="Freeform 262"/>
                <p:cNvSpPr/>
                <p:nvPr/>
              </p:nvSpPr>
              <p:spPr>
                <a:xfrm>
                  <a:off x="3924530" y="603213"/>
                  <a:ext cx="604667" cy="6477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096" y="20692"/>
                      </a:moveTo>
                      <a:lnTo>
                        <a:pt x="5096" y="20279"/>
                      </a:lnTo>
                      <a:lnTo>
                        <a:pt x="4593" y="19784"/>
                      </a:lnTo>
                      <a:lnTo>
                        <a:pt x="4593" y="20279"/>
                      </a:lnTo>
                      <a:lnTo>
                        <a:pt x="4089" y="20279"/>
                      </a:lnTo>
                      <a:lnTo>
                        <a:pt x="2548" y="21600"/>
                      </a:lnTo>
                      <a:lnTo>
                        <a:pt x="1541" y="21600"/>
                      </a:lnTo>
                      <a:lnTo>
                        <a:pt x="504" y="21105"/>
                      </a:lnTo>
                      <a:lnTo>
                        <a:pt x="1007" y="19784"/>
                      </a:lnTo>
                      <a:lnTo>
                        <a:pt x="504" y="20279"/>
                      </a:lnTo>
                      <a:lnTo>
                        <a:pt x="504" y="18463"/>
                      </a:lnTo>
                      <a:lnTo>
                        <a:pt x="0" y="17638"/>
                      </a:lnTo>
                      <a:lnTo>
                        <a:pt x="504" y="16730"/>
                      </a:lnTo>
                      <a:lnTo>
                        <a:pt x="0" y="16317"/>
                      </a:lnTo>
                      <a:lnTo>
                        <a:pt x="2044" y="14996"/>
                      </a:lnTo>
                      <a:lnTo>
                        <a:pt x="2548" y="14501"/>
                      </a:lnTo>
                      <a:lnTo>
                        <a:pt x="3585" y="13675"/>
                      </a:lnTo>
                      <a:lnTo>
                        <a:pt x="3585" y="14088"/>
                      </a:lnTo>
                      <a:lnTo>
                        <a:pt x="5096" y="11887"/>
                      </a:lnTo>
                      <a:lnTo>
                        <a:pt x="6133" y="11034"/>
                      </a:lnTo>
                      <a:lnTo>
                        <a:pt x="7170" y="8805"/>
                      </a:lnTo>
                      <a:lnTo>
                        <a:pt x="8178" y="6604"/>
                      </a:lnTo>
                      <a:lnTo>
                        <a:pt x="9215" y="5751"/>
                      </a:lnTo>
                      <a:lnTo>
                        <a:pt x="7674" y="6164"/>
                      </a:lnTo>
                      <a:lnTo>
                        <a:pt x="6637" y="6604"/>
                      </a:lnTo>
                      <a:lnTo>
                        <a:pt x="7170" y="5751"/>
                      </a:lnTo>
                      <a:lnTo>
                        <a:pt x="8178" y="5751"/>
                      </a:lnTo>
                      <a:lnTo>
                        <a:pt x="7674" y="4843"/>
                      </a:lnTo>
                      <a:lnTo>
                        <a:pt x="9215" y="3962"/>
                      </a:lnTo>
                      <a:lnTo>
                        <a:pt x="9215" y="4843"/>
                      </a:lnTo>
                      <a:lnTo>
                        <a:pt x="9719" y="4430"/>
                      </a:lnTo>
                      <a:lnTo>
                        <a:pt x="9719" y="4843"/>
                      </a:lnTo>
                      <a:lnTo>
                        <a:pt x="10281" y="4430"/>
                      </a:lnTo>
                      <a:lnTo>
                        <a:pt x="9719" y="4430"/>
                      </a:lnTo>
                      <a:lnTo>
                        <a:pt x="9719" y="3522"/>
                      </a:lnTo>
                      <a:lnTo>
                        <a:pt x="10785" y="3109"/>
                      </a:lnTo>
                      <a:lnTo>
                        <a:pt x="11319" y="2201"/>
                      </a:lnTo>
                      <a:lnTo>
                        <a:pt x="12326" y="2201"/>
                      </a:lnTo>
                      <a:lnTo>
                        <a:pt x="13363" y="1789"/>
                      </a:lnTo>
                      <a:lnTo>
                        <a:pt x="14904" y="468"/>
                      </a:lnTo>
                      <a:lnTo>
                        <a:pt x="15911" y="881"/>
                      </a:lnTo>
                      <a:lnTo>
                        <a:pt x="16444" y="468"/>
                      </a:lnTo>
                      <a:lnTo>
                        <a:pt x="16948" y="0"/>
                      </a:lnTo>
                      <a:lnTo>
                        <a:pt x="16948" y="1321"/>
                      </a:lnTo>
                      <a:lnTo>
                        <a:pt x="17452" y="468"/>
                      </a:lnTo>
                      <a:lnTo>
                        <a:pt x="17956" y="1321"/>
                      </a:lnTo>
                      <a:lnTo>
                        <a:pt x="18489" y="0"/>
                      </a:lnTo>
                      <a:lnTo>
                        <a:pt x="19496" y="468"/>
                      </a:lnTo>
                      <a:lnTo>
                        <a:pt x="21600" y="1789"/>
                      </a:lnTo>
                      <a:lnTo>
                        <a:pt x="20593" y="2201"/>
                      </a:lnTo>
                      <a:lnTo>
                        <a:pt x="19496" y="2201"/>
                      </a:lnTo>
                      <a:lnTo>
                        <a:pt x="20593" y="2642"/>
                      </a:lnTo>
                      <a:lnTo>
                        <a:pt x="21096" y="3109"/>
                      </a:lnTo>
                      <a:lnTo>
                        <a:pt x="21096" y="3522"/>
                      </a:lnTo>
                      <a:lnTo>
                        <a:pt x="20593" y="3522"/>
                      </a:lnTo>
                      <a:lnTo>
                        <a:pt x="19496" y="4430"/>
                      </a:lnTo>
                      <a:lnTo>
                        <a:pt x="20059" y="3109"/>
                      </a:lnTo>
                      <a:lnTo>
                        <a:pt x="18489" y="2201"/>
                      </a:lnTo>
                      <a:lnTo>
                        <a:pt x="17452" y="2642"/>
                      </a:lnTo>
                      <a:lnTo>
                        <a:pt x="16948" y="4430"/>
                      </a:lnTo>
                      <a:lnTo>
                        <a:pt x="16444" y="4843"/>
                      </a:lnTo>
                      <a:lnTo>
                        <a:pt x="14370" y="4843"/>
                      </a:lnTo>
                      <a:lnTo>
                        <a:pt x="13363" y="3962"/>
                      </a:lnTo>
                      <a:lnTo>
                        <a:pt x="12859" y="4430"/>
                      </a:lnTo>
                      <a:lnTo>
                        <a:pt x="12326" y="4430"/>
                      </a:lnTo>
                      <a:lnTo>
                        <a:pt x="12326" y="5283"/>
                      </a:lnTo>
                      <a:lnTo>
                        <a:pt x="10785" y="5283"/>
                      </a:lnTo>
                      <a:lnTo>
                        <a:pt x="10785" y="6164"/>
                      </a:lnTo>
                      <a:lnTo>
                        <a:pt x="10281" y="6164"/>
                      </a:lnTo>
                      <a:lnTo>
                        <a:pt x="9719" y="6604"/>
                      </a:lnTo>
                      <a:lnTo>
                        <a:pt x="9215" y="7484"/>
                      </a:lnTo>
                      <a:lnTo>
                        <a:pt x="9215" y="8392"/>
                      </a:lnTo>
                      <a:lnTo>
                        <a:pt x="8178" y="9713"/>
                      </a:lnTo>
                      <a:lnTo>
                        <a:pt x="7674" y="11034"/>
                      </a:lnTo>
                      <a:lnTo>
                        <a:pt x="7170" y="11887"/>
                      </a:lnTo>
                      <a:lnTo>
                        <a:pt x="7674" y="12767"/>
                      </a:lnTo>
                      <a:lnTo>
                        <a:pt x="6637" y="13180"/>
                      </a:lnTo>
                      <a:lnTo>
                        <a:pt x="6133" y="13675"/>
                      </a:lnTo>
                      <a:lnTo>
                        <a:pt x="5630" y="15409"/>
                      </a:lnTo>
                      <a:lnTo>
                        <a:pt x="6133" y="17142"/>
                      </a:lnTo>
                      <a:lnTo>
                        <a:pt x="6133" y="18958"/>
                      </a:lnTo>
                      <a:lnTo>
                        <a:pt x="5630" y="19371"/>
                      </a:lnTo>
                      <a:lnTo>
                        <a:pt x="5630" y="20692"/>
                      </a:lnTo>
                      <a:lnTo>
                        <a:pt x="5096" y="20692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66" name="Freeform 263"/>
                <p:cNvSpPr/>
                <p:nvPr/>
              </p:nvSpPr>
              <p:spPr>
                <a:xfrm>
                  <a:off x="4068656" y="736712"/>
                  <a:ext cx="286597" cy="6180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7021"/>
                      </a:moveTo>
                      <a:lnTo>
                        <a:pt x="1124" y="17021"/>
                      </a:lnTo>
                      <a:lnTo>
                        <a:pt x="1124" y="15638"/>
                      </a:lnTo>
                      <a:lnTo>
                        <a:pt x="2185" y="15206"/>
                      </a:lnTo>
                      <a:lnTo>
                        <a:pt x="2185" y="13306"/>
                      </a:lnTo>
                      <a:lnTo>
                        <a:pt x="1124" y="11491"/>
                      </a:lnTo>
                      <a:lnTo>
                        <a:pt x="2185" y="9677"/>
                      </a:lnTo>
                      <a:lnTo>
                        <a:pt x="3246" y="9158"/>
                      </a:lnTo>
                      <a:lnTo>
                        <a:pt x="5431" y="8726"/>
                      </a:lnTo>
                      <a:lnTo>
                        <a:pt x="4370" y="7805"/>
                      </a:lnTo>
                      <a:lnTo>
                        <a:pt x="5431" y="6912"/>
                      </a:lnTo>
                      <a:lnTo>
                        <a:pt x="6492" y="5530"/>
                      </a:lnTo>
                      <a:lnTo>
                        <a:pt x="8677" y="4147"/>
                      </a:lnTo>
                      <a:lnTo>
                        <a:pt x="8677" y="3197"/>
                      </a:lnTo>
                      <a:lnTo>
                        <a:pt x="9739" y="2275"/>
                      </a:lnTo>
                      <a:lnTo>
                        <a:pt x="10800" y="1814"/>
                      </a:lnTo>
                      <a:lnTo>
                        <a:pt x="11861" y="1814"/>
                      </a:lnTo>
                      <a:lnTo>
                        <a:pt x="11861" y="893"/>
                      </a:lnTo>
                      <a:lnTo>
                        <a:pt x="15108" y="893"/>
                      </a:lnTo>
                      <a:lnTo>
                        <a:pt x="15108" y="0"/>
                      </a:lnTo>
                      <a:lnTo>
                        <a:pt x="16231" y="0"/>
                      </a:lnTo>
                      <a:lnTo>
                        <a:pt x="20539" y="1814"/>
                      </a:lnTo>
                      <a:lnTo>
                        <a:pt x="21600" y="5962"/>
                      </a:lnTo>
                      <a:lnTo>
                        <a:pt x="19415" y="5962"/>
                      </a:lnTo>
                      <a:lnTo>
                        <a:pt x="17292" y="6912"/>
                      </a:lnTo>
                      <a:lnTo>
                        <a:pt x="17292" y="7805"/>
                      </a:lnTo>
                      <a:lnTo>
                        <a:pt x="18354" y="8294"/>
                      </a:lnTo>
                      <a:lnTo>
                        <a:pt x="16231" y="9158"/>
                      </a:lnTo>
                      <a:lnTo>
                        <a:pt x="12985" y="10541"/>
                      </a:lnTo>
                      <a:lnTo>
                        <a:pt x="10800" y="11923"/>
                      </a:lnTo>
                      <a:lnTo>
                        <a:pt x="10800" y="14256"/>
                      </a:lnTo>
                      <a:lnTo>
                        <a:pt x="12985" y="15638"/>
                      </a:lnTo>
                      <a:lnTo>
                        <a:pt x="11861" y="16070"/>
                      </a:lnTo>
                      <a:lnTo>
                        <a:pt x="11861" y="16589"/>
                      </a:lnTo>
                      <a:lnTo>
                        <a:pt x="9739" y="17453"/>
                      </a:lnTo>
                      <a:lnTo>
                        <a:pt x="8677" y="20736"/>
                      </a:lnTo>
                      <a:lnTo>
                        <a:pt x="6492" y="20736"/>
                      </a:lnTo>
                      <a:lnTo>
                        <a:pt x="5431" y="21168"/>
                      </a:lnTo>
                      <a:lnTo>
                        <a:pt x="5431" y="21600"/>
                      </a:lnTo>
                      <a:lnTo>
                        <a:pt x="3246" y="21600"/>
                      </a:lnTo>
                      <a:lnTo>
                        <a:pt x="2185" y="20736"/>
                      </a:lnTo>
                      <a:lnTo>
                        <a:pt x="3246" y="20218"/>
                      </a:lnTo>
                      <a:lnTo>
                        <a:pt x="2185" y="19786"/>
                      </a:lnTo>
                      <a:lnTo>
                        <a:pt x="0" y="17021"/>
                      </a:lnTo>
                      <a:close/>
                    </a:path>
                  </a:pathLst>
                </a:custGeom>
                <a:solidFill>
                  <a:srgbClr val="CACACA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67" name="Freeform 264"/>
                <p:cNvSpPr/>
                <p:nvPr/>
              </p:nvSpPr>
              <p:spPr>
                <a:xfrm>
                  <a:off x="4085222" y="3095179"/>
                  <a:ext cx="299850" cy="2637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7220" y="21600"/>
                      </a:moveTo>
                      <a:lnTo>
                        <a:pt x="6146" y="19440"/>
                      </a:lnTo>
                      <a:lnTo>
                        <a:pt x="4117" y="12960"/>
                      </a:lnTo>
                      <a:lnTo>
                        <a:pt x="4117" y="9720"/>
                      </a:lnTo>
                      <a:lnTo>
                        <a:pt x="0" y="1148"/>
                      </a:lnTo>
                      <a:lnTo>
                        <a:pt x="0" y="0"/>
                      </a:lnTo>
                      <a:lnTo>
                        <a:pt x="4117" y="0"/>
                      </a:lnTo>
                      <a:lnTo>
                        <a:pt x="10263" y="1148"/>
                      </a:lnTo>
                      <a:lnTo>
                        <a:pt x="12351" y="1148"/>
                      </a:lnTo>
                      <a:lnTo>
                        <a:pt x="16469" y="2228"/>
                      </a:lnTo>
                      <a:lnTo>
                        <a:pt x="18557" y="1148"/>
                      </a:lnTo>
                      <a:lnTo>
                        <a:pt x="19571" y="0"/>
                      </a:lnTo>
                      <a:lnTo>
                        <a:pt x="21600" y="1148"/>
                      </a:lnTo>
                      <a:lnTo>
                        <a:pt x="19571" y="3240"/>
                      </a:lnTo>
                      <a:lnTo>
                        <a:pt x="18557" y="2228"/>
                      </a:lnTo>
                      <a:lnTo>
                        <a:pt x="15454" y="2228"/>
                      </a:lnTo>
                      <a:lnTo>
                        <a:pt x="14380" y="8708"/>
                      </a:lnTo>
                      <a:lnTo>
                        <a:pt x="13366" y="9720"/>
                      </a:lnTo>
                      <a:lnTo>
                        <a:pt x="13366" y="20587"/>
                      </a:lnTo>
                      <a:lnTo>
                        <a:pt x="11337" y="21600"/>
                      </a:lnTo>
                      <a:lnTo>
                        <a:pt x="9249" y="21600"/>
                      </a:lnTo>
                      <a:lnTo>
                        <a:pt x="8234" y="20587"/>
                      </a:lnTo>
                      <a:lnTo>
                        <a:pt x="7220" y="2160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68" name="Freeform 265"/>
                <p:cNvSpPr/>
                <p:nvPr/>
              </p:nvSpPr>
              <p:spPr>
                <a:xfrm>
                  <a:off x="4182964" y="3200658"/>
                  <a:ext cx="374397" cy="3032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9924" y="880"/>
                      </a:moveTo>
                      <a:lnTo>
                        <a:pt x="20738" y="6515"/>
                      </a:lnTo>
                      <a:lnTo>
                        <a:pt x="19924" y="6515"/>
                      </a:lnTo>
                      <a:lnTo>
                        <a:pt x="19110" y="7513"/>
                      </a:lnTo>
                      <a:lnTo>
                        <a:pt x="19924" y="8393"/>
                      </a:lnTo>
                      <a:lnTo>
                        <a:pt x="20738" y="7513"/>
                      </a:lnTo>
                      <a:lnTo>
                        <a:pt x="21600" y="7513"/>
                      </a:lnTo>
                      <a:lnTo>
                        <a:pt x="21600" y="11211"/>
                      </a:lnTo>
                      <a:lnTo>
                        <a:pt x="19924" y="12150"/>
                      </a:lnTo>
                      <a:lnTo>
                        <a:pt x="18295" y="14967"/>
                      </a:lnTo>
                      <a:lnTo>
                        <a:pt x="15805" y="17785"/>
                      </a:lnTo>
                      <a:lnTo>
                        <a:pt x="14129" y="19663"/>
                      </a:lnTo>
                      <a:lnTo>
                        <a:pt x="11638" y="20602"/>
                      </a:lnTo>
                      <a:lnTo>
                        <a:pt x="7519" y="20602"/>
                      </a:lnTo>
                      <a:lnTo>
                        <a:pt x="4933" y="21600"/>
                      </a:lnTo>
                      <a:lnTo>
                        <a:pt x="4119" y="21600"/>
                      </a:lnTo>
                      <a:lnTo>
                        <a:pt x="3305" y="20602"/>
                      </a:lnTo>
                      <a:lnTo>
                        <a:pt x="2443" y="17785"/>
                      </a:lnTo>
                      <a:lnTo>
                        <a:pt x="2443" y="16846"/>
                      </a:lnTo>
                      <a:lnTo>
                        <a:pt x="814" y="11211"/>
                      </a:lnTo>
                      <a:lnTo>
                        <a:pt x="0" y="11211"/>
                      </a:lnTo>
                      <a:lnTo>
                        <a:pt x="814" y="10330"/>
                      </a:lnTo>
                      <a:lnTo>
                        <a:pt x="1628" y="11211"/>
                      </a:lnTo>
                      <a:lnTo>
                        <a:pt x="3305" y="11211"/>
                      </a:lnTo>
                      <a:lnTo>
                        <a:pt x="4933" y="10330"/>
                      </a:lnTo>
                      <a:lnTo>
                        <a:pt x="4933" y="4696"/>
                      </a:lnTo>
                      <a:lnTo>
                        <a:pt x="5795" y="5635"/>
                      </a:lnTo>
                      <a:lnTo>
                        <a:pt x="5795" y="7513"/>
                      </a:lnTo>
                      <a:lnTo>
                        <a:pt x="7519" y="7513"/>
                      </a:lnTo>
                      <a:lnTo>
                        <a:pt x="10010" y="5635"/>
                      </a:lnTo>
                      <a:lnTo>
                        <a:pt x="10824" y="6515"/>
                      </a:lnTo>
                      <a:lnTo>
                        <a:pt x="11638" y="5635"/>
                      </a:lnTo>
                      <a:lnTo>
                        <a:pt x="14991" y="1878"/>
                      </a:lnTo>
                      <a:lnTo>
                        <a:pt x="17433" y="0"/>
                      </a:lnTo>
                      <a:lnTo>
                        <a:pt x="19110" y="880"/>
                      </a:lnTo>
                      <a:lnTo>
                        <a:pt x="19924" y="880"/>
                      </a:lnTo>
                      <a:close/>
                    </a:path>
                  </a:pathLst>
                </a:custGeom>
                <a:solidFill>
                  <a:srgbClr val="FAE232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69" name="Freeform 266"/>
                <p:cNvSpPr/>
                <p:nvPr/>
              </p:nvSpPr>
              <p:spPr>
                <a:xfrm>
                  <a:off x="4269106" y="3108363"/>
                  <a:ext cx="217018" cy="1977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7280"/>
                      </a:moveTo>
                      <a:lnTo>
                        <a:pt x="1490" y="18720"/>
                      </a:lnTo>
                      <a:lnTo>
                        <a:pt x="1490" y="21600"/>
                      </a:lnTo>
                      <a:lnTo>
                        <a:pt x="4303" y="21600"/>
                      </a:lnTo>
                      <a:lnTo>
                        <a:pt x="8607" y="18720"/>
                      </a:lnTo>
                      <a:lnTo>
                        <a:pt x="10014" y="20070"/>
                      </a:lnTo>
                      <a:lnTo>
                        <a:pt x="11503" y="18720"/>
                      </a:lnTo>
                      <a:lnTo>
                        <a:pt x="17379" y="12960"/>
                      </a:lnTo>
                      <a:lnTo>
                        <a:pt x="21600" y="10080"/>
                      </a:lnTo>
                      <a:lnTo>
                        <a:pt x="18786" y="10080"/>
                      </a:lnTo>
                      <a:lnTo>
                        <a:pt x="17379" y="7110"/>
                      </a:lnTo>
                      <a:lnTo>
                        <a:pt x="14317" y="4320"/>
                      </a:lnTo>
                      <a:lnTo>
                        <a:pt x="11503" y="0"/>
                      </a:lnTo>
                      <a:lnTo>
                        <a:pt x="8607" y="2790"/>
                      </a:lnTo>
                      <a:lnTo>
                        <a:pt x="7200" y="1440"/>
                      </a:lnTo>
                      <a:lnTo>
                        <a:pt x="2897" y="1440"/>
                      </a:lnTo>
                      <a:lnTo>
                        <a:pt x="1490" y="10080"/>
                      </a:lnTo>
                      <a:lnTo>
                        <a:pt x="0" y="11430"/>
                      </a:lnTo>
                      <a:lnTo>
                        <a:pt x="0" y="1728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70" name="Freeform 267"/>
                <p:cNvSpPr/>
                <p:nvPr/>
              </p:nvSpPr>
              <p:spPr>
                <a:xfrm>
                  <a:off x="4385070" y="3068809"/>
                  <a:ext cx="187198" cy="1433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3344" y="0"/>
                      </a:moveTo>
                      <a:lnTo>
                        <a:pt x="9984" y="0"/>
                      </a:lnTo>
                      <a:lnTo>
                        <a:pt x="9984" y="1975"/>
                      </a:lnTo>
                      <a:lnTo>
                        <a:pt x="4992" y="5925"/>
                      </a:lnTo>
                      <a:lnTo>
                        <a:pt x="0" y="5925"/>
                      </a:lnTo>
                      <a:lnTo>
                        <a:pt x="3360" y="11849"/>
                      </a:lnTo>
                      <a:lnTo>
                        <a:pt x="6720" y="15675"/>
                      </a:lnTo>
                      <a:lnTo>
                        <a:pt x="8352" y="19749"/>
                      </a:lnTo>
                      <a:lnTo>
                        <a:pt x="11616" y="19749"/>
                      </a:lnTo>
                      <a:lnTo>
                        <a:pt x="14976" y="21600"/>
                      </a:lnTo>
                      <a:lnTo>
                        <a:pt x="16608" y="21600"/>
                      </a:lnTo>
                      <a:lnTo>
                        <a:pt x="19968" y="13824"/>
                      </a:lnTo>
                      <a:lnTo>
                        <a:pt x="21600" y="5925"/>
                      </a:lnTo>
                      <a:lnTo>
                        <a:pt x="19968" y="1975"/>
                      </a:lnTo>
                      <a:lnTo>
                        <a:pt x="16608" y="0"/>
                      </a:lnTo>
                      <a:lnTo>
                        <a:pt x="13344" y="0"/>
                      </a:lnTo>
                      <a:close/>
                    </a:path>
                  </a:pathLst>
                </a:custGeom>
                <a:solidFill>
                  <a:srgbClr val="FAE232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71" name="Freeform 268"/>
                <p:cNvSpPr/>
                <p:nvPr/>
              </p:nvSpPr>
              <p:spPr>
                <a:xfrm>
                  <a:off x="4499376" y="2950143"/>
                  <a:ext cx="243525" cy="3559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087" y="21600"/>
                      </a:moveTo>
                      <a:lnTo>
                        <a:pt x="5087" y="20000"/>
                      </a:lnTo>
                      <a:lnTo>
                        <a:pt x="10173" y="19200"/>
                      </a:lnTo>
                      <a:lnTo>
                        <a:pt x="11427" y="18350"/>
                      </a:lnTo>
                      <a:lnTo>
                        <a:pt x="11427" y="15950"/>
                      </a:lnTo>
                      <a:lnTo>
                        <a:pt x="8920" y="12800"/>
                      </a:lnTo>
                      <a:lnTo>
                        <a:pt x="14007" y="9600"/>
                      </a:lnTo>
                      <a:lnTo>
                        <a:pt x="17840" y="8750"/>
                      </a:lnTo>
                      <a:lnTo>
                        <a:pt x="21600" y="6350"/>
                      </a:lnTo>
                      <a:lnTo>
                        <a:pt x="20347" y="0"/>
                      </a:lnTo>
                      <a:lnTo>
                        <a:pt x="17840" y="1550"/>
                      </a:lnTo>
                      <a:lnTo>
                        <a:pt x="10173" y="1550"/>
                      </a:lnTo>
                      <a:lnTo>
                        <a:pt x="8920" y="2400"/>
                      </a:lnTo>
                      <a:lnTo>
                        <a:pt x="10173" y="3950"/>
                      </a:lnTo>
                      <a:lnTo>
                        <a:pt x="11427" y="5600"/>
                      </a:lnTo>
                      <a:lnTo>
                        <a:pt x="11427" y="7200"/>
                      </a:lnTo>
                      <a:lnTo>
                        <a:pt x="10173" y="8750"/>
                      </a:lnTo>
                      <a:lnTo>
                        <a:pt x="8920" y="7200"/>
                      </a:lnTo>
                      <a:lnTo>
                        <a:pt x="8920" y="5600"/>
                      </a:lnTo>
                      <a:lnTo>
                        <a:pt x="7593" y="5600"/>
                      </a:lnTo>
                      <a:lnTo>
                        <a:pt x="6340" y="4800"/>
                      </a:lnTo>
                      <a:lnTo>
                        <a:pt x="0" y="6350"/>
                      </a:lnTo>
                      <a:lnTo>
                        <a:pt x="0" y="7200"/>
                      </a:lnTo>
                      <a:lnTo>
                        <a:pt x="2506" y="7200"/>
                      </a:lnTo>
                      <a:lnTo>
                        <a:pt x="5087" y="8000"/>
                      </a:lnTo>
                      <a:lnTo>
                        <a:pt x="6340" y="9600"/>
                      </a:lnTo>
                      <a:lnTo>
                        <a:pt x="5087" y="12800"/>
                      </a:lnTo>
                      <a:lnTo>
                        <a:pt x="2506" y="15950"/>
                      </a:lnTo>
                      <a:lnTo>
                        <a:pt x="3760" y="20750"/>
                      </a:lnTo>
                      <a:lnTo>
                        <a:pt x="3760" y="21600"/>
                      </a:lnTo>
                      <a:lnTo>
                        <a:pt x="5087" y="21600"/>
                      </a:lnTo>
                      <a:close/>
                    </a:path>
                  </a:pathLst>
                </a:custGeom>
                <a:solidFill>
                  <a:srgbClr val="CACACA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72" name="Freeform 269"/>
                <p:cNvSpPr/>
                <p:nvPr/>
              </p:nvSpPr>
              <p:spPr>
                <a:xfrm>
                  <a:off x="4557360" y="2936958"/>
                  <a:ext cx="71236" cy="1582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4270" y="12713"/>
                      </a:moveTo>
                      <a:lnTo>
                        <a:pt x="0" y="10800"/>
                      </a:lnTo>
                      <a:lnTo>
                        <a:pt x="4270" y="7312"/>
                      </a:lnTo>
                      <a:lnTo>
                        <a:pt x="4270" y="5400"/>
                      </a:lnTo>
                      <a:lnTo>
                        <a:pt x="8540" y="3712"/>
                      </a:lnTo>
                      <a:lnTo>
                        <a:pt x="4270" y="0"/>
                      </a:lnTo>
                      <a:lnTo>
                        <a:pt x="13060" y="0"/>
                      </a:lnTo>
                      <a:lnTo>
                        <a:pt x="17330" y="5400"/>
                      </a:lnTo>
                      <a:lnTo>
                        <a:pt x="13060" y="7312"/>
                      </a:lnTo>
                      <a:lnTo>
                        <a:pt x="17330" y="10800"/>
                      </a:lnTo>
                      <a:lnTo>
                        <a:pt x="21600" y="14513"/>
                      </a:lnTo>
                      <a:lnTo>
                        <a:pt x="21600" y="18113"/>
                      </a:lnTo>
                      <a:lnTo>
                        <a:pt x="17330" y="21600"/>
                      </a:lnTo>
                      <a:lnTo>
                        <a:pt x="13060" y="18113"/>
                      </a:lnTo>
                      <a:lnTo>
                        <a:pt x="13060" y="14513"/>
                      </a:lnTo>
                      <a:lnTo>
                        <a:pt x="8540" y="14513"/>
                      </a:lnTo>
                      <a:lnTo>
                        <a:pt x="4270" y="12713"/>
                      </a:lnTo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73" name="Freeform 270"/>
                <p:cNvSpPr/>
                <p:nvPr/>
              </p:nvSpPr>
              <p:spPr>
                <a:xfrm>
                  <a:off x="4514286" y="3291305"/>
                  <a:ext cx="28163" cy="280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1475"/>
                      </a:moveTo>
                      <a:lnTo>
                        <a:pt x="21600" y="0"/>
                      </a:lnTo>
                      <a:lnTo>
                        <a:pt x="10800" y="0"/>
                      </a:lnTo>
                      <a:lnTo>
                        <a:pt x="0" y="11475"/>
                      </a:lnTo>
                      <a:lnTo>
                        <a:pt x="10800" y="21600"/>
                      </a:lnTo>
                      <a:lnTo>
                        <a:pt x="21600" y="11475"/>
                      </a:lnTo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74" name="Freeform 271"/>
                <p:cNvSpPr/>
                <p:nvPr/>
              </p:nvSpPr>
              <p:spPr>
                <a:xfrm>
                  <a:off x="4802538" y="2989698"/>
                  <a:ext cx="155724" cy="2900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5709"/>
                      </a:moveTo>
                      <a:lnTo>
                        <a:pt x="2057" y="19575"/>
                      </a:lnTo>
                      <a:lnTo>
                        <a:pt x="4000" y="21600"/>
                      </a:lnTo>
                      <a:lnTo>
                        <a:pt x="9943" y="21600"/>
                      </a:lnTo>
                      <a:lnTo>
                        <a:pt x="11886" y="20618"/>
                      </a:lnTo>
                      <a:lnTo>
                        <a:pt x="17829" y="9818"/>
                      </a:lnTo>
                      <a:lnTo>
                        <a:pt x="19771" y="4848"/>
                      </a:lnTo>
                      <a:lnTo>
                        <a:pt x="21600" y="5891"/>
                      </a:lnTo>
                      <a:lnTo>
                        <a:pt x="21600" y="4848"/>
                      </a:lnTo>
                      <a:lnTo>
                        <a:pt x="19771" y="982"/>
                      </a:lnTo>
                      <a:lnTo>
                        <a:pt x="17829" y="0"/>
                      </a:lnTo>
                      <a:lnTo>
                        <a:pt x="15886" y="1902"/>
                      </a:lnTo>
                      <a:lnTo>
                        <a:pt x="13829" y="1902"/>
                      </a:lnTo>
                      <a:lnTo>
                        <a:pt x="13829" y="3927"/>
                      </a:lnTo>
                      <a:lnTo>
                        <a:pt x="4000" y="6873"/>
                      </a:lnTo>
                      <a:lnTo>
                        <a:pt x="2057" y="8836"/>
                      </a:lnTo>
                      <a:lnTo>
                        <a:pt x="4000" y="12764"/>
                      </a:lnTo>
                      <a:lnTo>
                        <a:pt x="0" y="15709"/>
                      </a:lnTo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75" name="Freeform 272"/>
                <p:cNvSpPr/>
                <p:nvPr/>
              </p:nvSpPr>
              <p:spPr>
                <a:xfrm>
                  <a:off x="5118401" y="3160521"/>
                  <a:ext cx="12701" cy="127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lnTo>
                        <a:pt x="21600" y="21600"/>
                      </a:lnTo>
                      <a:lnTo>
                        <a:pt x="0" y="0"/>
                      </a:lnTo>
                      <a:lnTo>
                        <a:pt x="0" y="21600"/>
                      </a:lnTo>
                    </a:path>
                  </a:pathLst>
                </a:custGeom>
                <a:solidFill>
                  <a:srgbClr val="FAE232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76" name="Freeform 273"/>
                <p:cNvSpPr/>
                <p:nvPr/>
              </p:nvSpPr>
              <p:spPr>
                <a:xfrm>
                  <a:off x="4010674" y="2660073"/>
                  <a:ext cx="13253" cy="131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lnTo>
                        <a:pt x="21600" y="0"/>
                      </a:lnTo>
                      <a:lnTo>
                        <a:pt x="0" y="0"/>
                      </a:lnTo>
                      <a:lnTo>
                        <a:pt x="0" y="21600"/>
                      </a:lnTo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77" name="Freeform 274"/>
                <p:cNvSpPr/>
                <p:nvPr/>
              </p:nvSpPr>
              <p:spPr>
                <a:xfrm>
                  <a:off x="4428142" y="3345692"/>
                  <a:ext cx="57982" cy="52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0629"/>
                      </a:moveTo>
                      <a:lnTo>
                        <a:pt x="16278" y="16457"/>
                      </a:lnTo>
                      <a:lnTo>
                        <a:pt x="5635" y="21600"/>
                      </a:lnTo>
                      <a:lnTo>
                        <a:pt x="0" y="16457"/>
                      </a:lnTo>
                      <a:lnTo>
                        <a:pt x="10957" y="0"/>
                      </a:lnTo>
                      <a:lnTo>
                        <a:pt x="16278" y="5143"/>
                      </a:lnTo>
                      <a:lnTo>
                        <a:pt x="21600" y="10629"/>
                      </a:lnTo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78" name="Freeform 275"/>
                <p:cNvSpPr/>
                <p:nvPr/>
              </p:nvSpPr>
              <p:spPr>
                <a:xfrm>
                  <a:off x="4486125" y="2752367"/>
                  <a:ext cx="245181" cy="2241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7589" y="17760"/>
                      </a:moveTo>
                      <a:lnTo>
                        <a:pt x="3795" y="15280"/>
                      </a:lnTo>
                      <a:lnTo>
                        <a:pt x="2554" y="15280"/>
                      </a:lnTo>
                      <a:lnTo>
                        <a:pt x="0" y="11440"/>
                      </a:lnTo>
                      <a:lnTo>
                        <a:pt x="0" y="7600"/>
                      </a:lnTo>
                      <a:lnTo>
                        <a:pt x="2554" y="5040"/>
                      </a:lnTo>
                      <a:lnTo>
                        <a:pt x="2554" y="0"/>
                      </a:lnTo>
                      <a:lnTo>
                        <a:pt x="10143" y="0"/>
                      </a:lnTo>
                      <a:lnTo>
                        <a:pt x="16419" y="3760"/>
                      </a:lnTo>
                      <a:lnTo>
                        <a:pt x="16419" y="6240"/>
                      </a:lnTo>
                      <a:lnTo>
                        <a:pt x="20359" y="7600"/>
                      </a:lnTo>
                      <a:lnTo>
                        <a:pt x="19046" y="10080"/>
                      </a:lnTo>
                      <a:lnTo>
                        <a:pt x="20359" y="12720"/>
                      </a:lnTo>
                      <a:lnTo>
                        <a:pt x="20359" y="17760"/>
                      </a:lnTo>
                      <a:lnTo>
                        <a:pt x="21600" y="19120"/>
                      </a:lnTo>
                      <a:lnTo>
                        <a:pt x="19046" y="21600"/>
                      </a:lnTo>
                      <a:lnTo>
                        <a:pt x="11384" y="21600"/>
                      </a:lnTo>
                      <a:lnTo>
                        <a:pt x="10143" y="17760"/>
                      </a:lnTo>
                      <a:lnTo>
                        <a:pt x="7589" y="1776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79" name="Freeform 276"/>
                <p:cNvSpPr/>
                <p:nvPr/>
              </p:nvSpPr>
              <p:spPr>
                <a:xfrm>
                  <a:off x="4010674" y="2686441"/>
                  <a:ext cx="130874" cy="1318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4725" y="4483"/>
                      </a:moveTo>
                      <a:lnTo>
                        <a:pt x="9585" y="4483"/>
                      </a:lnTo>
                      <a:lnTo>
                        <a:pt x="9585" y="0"/>
                      </a:lnTo>
                      <a:lnTo>
                        <a:pt x="16605" y="0"/>
                      </a:lnTo>
                      <a:lnTo>
                        <a:pt x="16605" y="4483"/>
                      </a:lnTo>
                      <a:lnTo>
                        <a:pt x="19170" y="2038"/>
                      </a:lnTo>
                      <a:lnTo>
                        <a:pt x="21600" y="4483"/>
                      </a:lnTo>
                      <a:lnTo>
                        <a:pt x="21600" y="15079"/>
                      </a:lnTo>
                      <a:lnTo>
                        <a:pt x="14310" y="15079"/>
                      </a:lnTo>
                      <a:lnTo>
                        <a:pt x="12015" y="17389"/>
                      </a:lnTo>
                      <a:lnTo>
                        <a:pt x="12015" y="19562"/>
                      </a:lnTo>
                      <a:lnTo>
                        <a:pt x="9585" y="19562"/>
                      </a:lnTo>
                      <a:lnTo>
                        <a:pt x="9585" y="21600"/>
                      </a:lnTo>
                      <a:lnTo>
                        <a:pt x="4725" y="17389"/>
                      </a:lnTo>
                      <a:lnTo>
                        <a:pt x="0" y="11004"/>
                      </a:lnTo>
                      <a:lnTo>
                        <a:pt x="2430" y="8558"/>
                      </a:lnTo>
                      <a:lnTo>
                        <a:pt x="2430" y="6521"/>
                      </a:lnTo>
                      <a:lnTo>
                        <a:pt x="4725" y="4483"/>
                      </a:lnTo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80" name="Freeform 277"/>
                <p:cNvSpPr/>
                <p:nvPr/>
              </p:nvSpPr>
              <p:spPr>
                <a:xfrm>
                  <a:off x="4068656" y="2660072"/>
                  <a:ext cx="172289" cy="1845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4435" y="1728"/>
                      </a:moveTo>
                      <a:lnTo>
                        <a:pt x="14435" y="4608"/>
                      </a:lnTo>
                      <a:lnTo>
                        <a:pt x="5400" y="3168"/>
                      </a:lnTo>
                      <a:lnTo>
                        <a:pt x="5400" y="6336"/>
                      </a:lnTo>
                      <a:lnTo>
                        <a:pt x="7269" y="4608"/>
                      </a:lnTo>
                      <a:lnTo>
                        <a:pt x="9035" y="6336"/>
                      </a:lnTo>
                      <a:lnTo>
                        <a:pt x="9035" y="13824"/>
                      </a:lnTo>
                      <a:lnTo>
                        <a:pt x="3635" y="13824"/>
                      </a:lnTo>
                      <a:lnTo>
                        <a:pt x="1869" y="15456"/>
                      </a:lnTo>
                      <a:lnTo>
                        <a:pt x="1869" y="16992"/>
                      </a:lnTo>
                      <a:lnTo>
                        <a:pt x="0" y="16992"/>
                      </a:lnTo>
                      <a:lnTo>
                        <a:pt x="0" y="18432"/>
                      </a:lnTo>
                      <a:lnTo>
                        <a:pt x="3635" y="21600"/>
                      </a:lnTo>
                      <a:lnTo>
                        <a:pt x="3635" y="20064"/>
                      </a:lnTo>
                      <a:lnTo>
                        <a:pt x="9035" y="20064"/>
                      </a:lnTo>
                      <a:lnTo>
                        <a:pt x="12565" y="18432"/>
                      </a:lnTo>
                      <a:lnTo>
                        <a:pt x="14435" y="13824"/>
                      </a:lnTo>
                      <a:lnTo>
                        <a:pt x="17965" y="10944"/>
                      </a:lnTo>
                      <a:lnTo>
                        <a:pt x="21600" y="0"/>
                      </a:lnTo>
                      <a:lnTo>
                        <a:pt x="16200" y="1728"/>
                      </a:lnTo>
                      <a:lnTo>
                        <a:pt x="14435" y="1728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81" name="Freeform 278"/>
                <p:cNvSpPr/>
                <p:nvPr/>
              </p:nvSpPr>
              <p:spPr>
                <a:xfrm>
                  <a:off x="4096819" y="2633702"/>
                  <a:ext cx="432379" cy="3823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7322" y="0"/>
                      </a:moveTo>
                      <a:lnTo>
                        <a:pt x="12212" y="0"/>
                      </a:lnTo>
                      <a:lnTo>
                        <a:pt x="11465" y="701"/>
                      </a:lnTo>
                      <a:lnTo>
                        <a:pt x="9346" y="701"/>
                      </a:lnTo>
                      <a:lnTo>
                        <a:pt x="8598" y="0"/>
                      </a:lnTo>
                      <a:lnTo>
                        <a:pt x="7892" y="0"/>
                      </a:lnTo>
                      <a:lnTo>
                        <a:pt x="7186" y="1403"/>
                      </a:lnTo>
                      <a:lnTo>
                        <a:pt x="5732" y="6732"/>
                      </a:lnTo>
                      <a:lnTo>
                        <a:pt x="4320" y="8135"/>
                      </a:lnTo>
                      <a:lnTo>
                        <a:pt x="3572" y="10379"/>
                      </a:lnTo>
                      <a:lnTo>
                        <a:pt x="2160" y="11174"/>
                      </a:lnTo>
                      <a:lnTo>
                        <a:pt x="706" y="11174"/>
                      </a:lnTo>
                      <a:lnTo>
                        <a:pt x="0" y="12623"/>
                      </a:lnTo>
                      <a:lnTo>
                        <a:pt x="0" y="13418"/>
                      </a:lnTo>
                      <a:lnTo>
                        <a:pt x="1454" y="12623"/>
                      </a:lnTo>
                      <a:lnTo>
                        <a:pt x="5026" y="12623"/>
                      </a:lnTo>
                      <a:lnTo>
                        <a:pt x="5026" y="14166"/>
                      </a:lnTo>
                      <a:lnTo>
                        <a:pt x="6438" y="15662"/>
                      </a:lnTo>
                      <a:lnTo>
                        <a:pt x="7892" y="14868"/>
                      </a:lnTo>
                      <a:lnTo>
                        <a:pt x="7892" y="14166"/>
                      </a:lnTo>
                      <a:lnTo>
                        <a:pt x="9346" y="14166"/>
                      </a:lnTo>
                      <a:lnTo>
                        <a:pt x="10758" y="14868"/>
                      </a:lnTo>
                      <a:lnTo>
                        <a:pt x="10758" y="17112"/>
                      </a:lnTo>
                      <a:lnTo>
                        <a:pt x="11465" y="17906"/>
                      </a:lnTo>
                      <a:lnTo>
                        <a:pt x="10758" y="18655"/>
                      </a:lnTo>
                      <a:lnTo>
                        <a:pt x="10758" y="19356"/>
                      </a:lnTo>
                      <a:lnTo>
                        <a:pt x="12918" y="18655"/>
                      </a:lnTo>
                      <a:lnTo>
                        <a:pt x="15785" y="20151"/>
                      </a:lnTo>
                      <a:lnTo>
                        <a:pt x="16491" y="19356"/>
                      </a:lnTo>
                      <a:lnTo>
                        <a:pt x="18734" y="20899"/>
                      </a:lnTo>
                      <a:lnTo>
                        <a:pt x="19440" y="21600"/>
                      </a:lnTo>
                      <a:lnTo>
                        <a:pt x="19440" y="20151"/>
                      </a:lnTo>
                      <a:lnTo>
                        <a:pt x="18734" y="20151"/>
                      </a:lnTo>
                      <a:lnTo>
                        <a:pt x="18734" y="15662"/>
                      </a:lnTo>
                      <a:lnTo>
                        <a:pt x="20894" y="15662"/>
                      </a:lnTo>
                      <a:lnTo>
                        <a:pt x="19440" y="13418"/>
                      </a:lnTo>
                      <a:lnTo>
                        <a:pt x="19440" y="8930"/>
                      </a:lnTo>
                      <a:lnTo>
                        <a:pt x="18734" y="8930"/>
                      </a:lnTo>
                      <a:lnTo>
                        <a:pt x="19440" y="7434"/>
                      </a:lnTo>
                      <a:lnTo>
                        <a:pt x="20188" y="5190"/>
                      </a:lnTo>
                      <a:lnTo>
                        <a:pt x="20894" y="4488"/>
                      </a:lnTo>
                      <a:lnTo>
                        <a:pt x="21600" y="2945"/>
                      </a:lnTo>
                      <a:lnTo>
                        <a:pt x="20894" y="2945"/>
                      </a:lnTo>
                      <a:lnTo>
                        <a:pt x="20894" y="1403"/>
                      </a:lnTo>
                      <a:lnTo>
                        <a:pt x="20188" y="701"/>
                      </a:lnTo>
                      <a:lnTo>
                        <a:pt x="18028" y="701"/>
                      </a:lnTo>
                      <a:lnTo>
                        <a:pt x="17322" y="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82" name="Freeform 279"/>
                <p:cNvSpPr/>
                <p:nvPr/>
              </p:nvSpPr>
              <p:spPr>
                <a:xfrm>
                  <a:off x="4312180" y="2910587"/>
                  <a:ext cx="273343" cy="1977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3404" y="5760"/>
                      </a:moveTo>
                      <a:lnTo>
                        <a:pt x="8051" y="8640"/>
                      </a:lnTo>
                      <a:lnTo>
                        <a:pt x="9164" y="7110"/>
                      </a:lnTo>
                      <a:lnTo>
                        <a:pt x="12567" y="10080"/>
                      </a:lnTo>
                      <a:lnTo>
                        <a:pt x="13680" y="11430"/>
                      </a:lnTo>
                      <a:lnTo>
                        <a:pt x="13680" y="8640"/>
                      </a:lnTo>
                      <a:lnTo>
                        <a:pt x="12567" y="8640"/>
                      </a:lnTo>
                      <a:lnTo>
                        <a:pt x="12567" y="0"/>
                      </a:lnTo>
                      <a:lnTo>
                        <a:pt x="17084" y="0"/>
                      </a:lnTo>
                      <a:lnTo>
                        <a:pt x="20487" y="2790"/>
                      </a:lnTo>
                      <a:lnTo>
                        <a:pt x="21600" y="5760"/>
                      </a:lnTo>
                      <a:lnTo>
                        <a:pt x="20487" y="7110"/>
                      </a:lnTo>
                      <a:lnTo>
                        <a:pt x="20487" y="8640"/>
                      </a:lnTo>
                      <a:lnTo>
                        <a:pt x="19375" y="11430"/>
                      </a:lnTo>
                      <a:lnTo>
                        <a:pt x="20487" y="12960"/>
                      </a:lnTo>
                      <a:lnTo>
                        <a:pt x="14858" y="15750"/>
                      </a:lnTo>
                      <a:lnTo>
                        <a:pt x="14858" y="17280"/>
                      </a:lnTo>
                      <a:lnTo>
                        <a:pt x="12567" y="17280"/>
                      </a:lnTo>
                      <a:lnTo>
                        <a:pt x="12567" y="18720"/>
                      </a:lnTo>
                      <a:lnTo>
                        <a:pt x="9164" y="21600"/>
                      </a:lnTo>
                      <a:lnTo>
                        <a:pt x="5760" y="21600"/>
                      </a:lnTo>
                      <a:lnTo>
                        <a:pt x="3404" y="20070"/>
                      </a:lnTo>
                      <a:lnTo>
                        <a:pt x="2291" y="21600"/>
                      </a:lnTo>
                      <a:lnTo>
                        <a:pt x="0" y="18720"/>
                      </a:lnTo>
                      <a:lnTo>
                        <a:pt x="0" y="11430"/>
                      </a:lnTo>
                      <a:lnTo>
                        <a:pt x="4516" y="10080"/>
                      </a:lnTo>
                      <a:lnTo>
                        <a:pt x="3404" y="576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83" name="Freeform 280"/>
                <p:cNvSpPr/>
                <p:nvPr/>
              </p:nvSpPr>
              <p:spPr>
                <a:xfrm>
                  <a:off x="4085222" y="2857845"/>
                  <a:ext cx="286598" cy="2637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9379"/>
                      </a:moveTo>
                      <a:lnTo>
                        <a:pt x="4320" y="19379"/>
                      </a:lnTo>
                      <a:lnTo>
                        <a:pt x="10769" y="20523"/>
                      </a:lnTo>
                      <a:lnTo>
                        <a:pt x="12960" y="20523"/>
                      </a:lnTo>
                      <a:lnTo>
                        <a:pt x="17280" y="21600"/>
                      </a:lnTo>
                      <a:lnTo>
                        <a:pt x="19471" y="20523"/>
                      </a:lnTo>
                      <a:lnTo>
                        <a:pt x="17280" y="18370"/>
                      </a:lnTo>
                      <a:lnTo>
                        <a:pt x="17280" y="12920"/>
                      </a:lnTo>
                      <a:lnTo>
                        <a:pt x="21600" y="11910"/>
                      </a:lnTo>
                      <a:lnTo>
                        <a:pt x="20536" y="8680"/>
                      </a:lnTo>
                      <a:lnTo>
                        <a:pt x="17280" y="9690"/>
                      </a:lnTo>
                      <a:lnTo>
                        <a:pt x="17280" y="8680"/>
                      </a:lnTo>
                      <a:lnTo>
                        <a:pt x="18344" y="7604"/>
                      </a:lnTo>
                      <a:lnTo>
                        <a:pt x="17280" y="6460"/>
                      </a:lnTo>
                      <a:lnTo>
                        <a:pt x="17280" y="3230"/>
                      </a:lnTo>
                      <a:lnTo>
                        <a:pt x="15089" y="2221"/>
                      </a:lnTo>
                      <a:lnTo>
                        <a:pt x="12960" y="2221"/>
                      </a:lnTo>
                      <a:lnTo>
                        <a:pt x="12960" y="3230"/>
                      </a:lnTo>
                      <a:lnTo>
                        <a:pt x="10769" y="4374"/>
                      </a:lnTo>
                      <a:lnTo>
                        <a:pt x="8640" y="2221"/>
                      </a:lnTo>
                      <a:lnTo>
                        <a:pt x="8640" y="0"/>
                      </a:lnTo>
                      <a:lnTo>
                        <a:pt x="3193" y="0"/>
                      </a:lnTo>
                      <a:lnTo>
                        <a:pt x="1064" y="1144"/>
                      </a:lnTo>
                      <a:lnTo>
                        <a:pt x="2129" y="4374"/>
                      </a:lnTo>
                      <a:lnTo>
                        <a:pt x="2129" y="5450"/>
                      </a:lnTo>
                      <a:lnTo>
                        <a:pt x="3193" y="9690"/>
                      </a:lnTo>
                      <a:lnTo>
                        <a:pt x="3193" y="11910"/>
                      </a:lnTo>
                      <a:lnTo>
                        <a:pt x="1064" y="12920"/>
                      </a:lnTo>
                      <a:lnTo>
                        <a:pt x="0" y="17293"/>
                      </a:lnTo>
                      <a:lnTo>
                        <a:pt x="0" y="19379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84" name="Freeform 281"/>
                <p:cNvSpPr/>
                <p:nvPr/>
              </p:nvSpPr>
              <p:spPr>
                <a:xfrm>
                  <a:off x="4023927" y="2014006"/>
                  <a:ext cx="361144" cy="3164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3426" y="15356"/>
                      </a:moveTo>
                      <a:lnTo>
                        <a:pt x="2532" y="13500"/>
                      </a:lnTo>
                      <a:lnTo>
                        <a:pt x="1688" y="13500"/>
                      </a:lnTo>
                      <a:lnTo>
                        <a:pt x="0" y="10800"/>
                      </a:lnTo>
                      <a:lnTo>
                        <a:pt x="844" y="9956"/>
                      </a:lnTo>
                      <a:lnTo>
                        <a:pt x="844" y="6300"/>
                      </a:lnTo>
                      <a:lnTo>
                        <a:pt x="0" y="5400"/>
                      </a:lnTo>
                      <a:lnTo>
                        <a:pt x="0" y="4556"/>
                      </a:lnTo>
                      <a:lnTo>
                        <a:pt x="844" y="3600"/>
                      </a:lnTo>
                      <a:lnTo>
                        <a:pt x="844" y="2700"/>
                      </a:lnTo>
                      <a:lnTo>
                        <a:pt x="2532" y="900"/>
                      </a:lnTo>
                      <a:lnTo>
                        <a:pt x="2532" y="0"/>
                      </a:lnTo>
                      <a:lnTo>
                        <a:pt x="4270" y="0"/>
                      </a:lnTo>
                      <a:lnTo>
                        <a:pt x="6952" y="900"/>
                      </a:lnTo>
                      <a:lnTo>
                        <a:pt x="8640" y="900"/>
                      </a:lnTo>
                      <a:lnTo>
                        <a:pt x="8640" y="2700"/>
                      </a:lnTo>
                      <a:lnTo>
                        <a:pt x="13804" y="4556"/>
                      </a:lnTo>
                      <a:lnTo>
                        <a:pt x="14648" y="3600"/>
                      </a:lnTo>
                      <a:lnTo>
                        <a:pt x="14648" y="1856"/>
                      </a:lnTo>
                      <a:lnTo>
                        <a:pt x="17330" y="0"/>
                      </a:lnTo>
                      <a:lnTo>
                        <a:pt x="19068" y="900"/>
                      </a:lnTo>
                      <a:lnTo>
                        <a:pt x="19068" y="1856"/>
                      </a:lnTo>
                      <a:lnTo>
                        <a:pt x="21600" y="1856"/>
                      </a:lnTo>
                      <a:lnTo>
                        <a:pt x="20756" y="5400"/>
                      </a:lnTo>
                      <a:lnTo>
                        <a:pt x="21600" y="7256"/>
                      </a:lnTo>
                      <a:lnTo>
                        <a:pt x="21600" y="19800"/>
                      </a:lnTo>
                      <a:lnTo>
                        <a:pt x="20756" y="20756"/>
                      </a:lnTo>
                      <a:lnTo>
                        <a:pt x="19912" y="21600"/>
                      </a:lnTo>
                      <a:lnTo>
                        <a:pt x="9534" y="15356"/>
                      </a:lnTo>
                      <a:lnTo>
                        <a:pt x="7796" y="16200"/>
                      </a:lnTo>
                      <a:lnTo>
                        <a:pt x="6952" y="15356"/>
                      </a:lnTo>
                      <a:lnTo>
                        <a:pt x="3426" y="15356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85" name="Freeform 282"/>
                <p:cNvSpPr/>
                <p:nvPr/>
              </p:nvSpPr>
              <p:spPr>
                <a:xfrm>
                  <a:off x="4371819" y="2042024"/>
                  <a:ext cx="256777" cy="2356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9125"/>
                      </a:moveTo>
                      <a:lnTo>
                        <a:pt x="17988" y="21600"/>
                      </a:lnTo>
                      <a:lnTo>
                        <a:pt x="16808" y="20325"/>
                      </a:lnTo>
                      <a:lnTo>
                        <a:pt x="1181" y="20325"/>
                      </a:lnTo>
                      <a:lnTo>
                        <a:pt x="1181" y="7200"/>
                      </a:lnTo>
                      <a:lnTo>
                        <a:pt x="0" y="4725"/>
                      </a:lnTo>
                      <a:lnTo>
                        <a:pt x="1181" y="0"/>
                      </a:lnTo>
                      <a:lnTo>
                        <a:pt x="1181" y="1125"/>
                      </a:lnTo>
                      <a:lnTo>
                        <a:pt x="4792" y="1125"/>
                      </a:lnTo>
                      <a:lnTo>
                        <a:pt x="8404" y="2325"/>
                      </a:lnTo>
                      <a:lnTo>
                        <a:pt x="13196" y="1125"/>
                      </a:lnTo>
                      <a:lnTo>
                        <a:pt x="14377" y="1125"/>
                      </a:lnTo>
                      <a:lnTo>
                        <a:pt x="14377" y="2325"/>
                      </a:lnTo>
                      <a:lnTo>
                        <a:pt x="15627" y="1125"/>
                      </a:lnTo>
                      <a:lnTo>
                        <a:pt x="15627" y="2325"/>
                      </a:lnTo>
                      <a:lnTo>
                        <a:pt x="17988" y="1125"/>
                      </a:lnTo>
                      <a:lnTo>
                        <a:pt x="19239" y="5925"/>
                      </a:lnTo>
                      <a:lnTo>
                        <a:pt x="17988" y="9525"/>
                      </a:lnTo>
                      <a:lnTo>
                        <a:pt x="16808" y="7200"/>
                      </a:lnTo>
                      <a:lnTo>
                        <a:pt x="15627" y="3600"/>
                      </a:lnTo>
                      <a:lnTo>
                        <a:pt x="15627" y="5925"/>
                      </a:lnTo>
                      <a:lnTo>
                        <a:pt x="21600" y="19125"/>
                      </a:lnTo>
                      <a:close/>
                    </a:path>
                  </a:pathLst>
                </a:custGeom>
                <a:solidFill>
                  <a:srgbClr val="CACACA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86" name="Freeform 283"/>
                <p:cNvSpPr/>
                <p:nvPr/>
              </p:nvSpPr>
              <p:spPr>
                <a:xfrm>
                  <a:off x="4742899" y="2488666"/>
                  <a:ext cx="230271" cy="2768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710" y="13307"/>
                      </a:moveTo>
                      <a:lnTo>
                        <a:pt x="0" y="15429"/>
                      </a:lnTo>
                      <a:lnTo>
                        <a:pt x="0" y="20636"/>
                      </a:lnTo>
                      <a:lnTo>
                        <a:pt x="1394" y="21600"/>
                      </a:lnTo>
                      <a:lnTo>
                        <a:pt x="5342" y="18514"/>
                      </a:lnTo>
                      <a:lnTo>
                        <a:pt x="10916" y="15429"/>
                      </a:lnTo>
                      <a:lnTo>
                        <a:pt x="14865" y="12343"/>
                      </a:lnTo>
                      <a:lnTo>
                        <a:pt x="17574" y="10221"/>
                      </a:lnTo>
                      <a:lnTo>
                        <a:pt x="21600" y="2121"/>
                      </a:lnTo>
                      <a:lnTo>
                        <a:pt x="21600" y="0"/>
                      </a:lnTo>
                      <a:lnTo>
                        <a:pt x="20206" y="0"/>
                      </a:lnTo>
                      <a:lnTo>
                        <a:pt x="17574" y="964"/>
                      </a:lnTo>
                      <a:lnTo>
                        <a:pt x="8052" y="3086"/>
                      </a:lnTo>
                      <a:lnTo>
                        <a:pt x="6735" y="2121"/>
                      </a:lnTo>
                      <a:lnTo>
                        <a:pt x="5342" y="964"/>
                      </a:lnTo>
                      <a:lnTo>
                        <a:pt x="4026" y="2121"/>
                      </a:lnTo>
                      <a:lnTo>
                        <a:pt x="4026" y="3086"/>
                      </a:lnTo>
                      <a:lnTo>
                        <a:pt x="6735" y="5207"/>
                      </a:lnTo>
                      <a:lnTo>
                        <a:pt x="13548" y="6171"/>
                      </a:lnTo>
                      <a:lnTo>
                        <a:pt x="14865" y="6171"/>
                      </a:lnTo>
                      <a:lnTo>
                        <a:pt x="9368" y="11379"/>
                      </a:lnTo>
                      <a:lnTo>
                        <a:pt x="5342" y="11379"/>
                      </a:lnTo>
                      <a:lnTo>
                        <a:pt x="2710" y="13307"/>
                      </a:lnTo>
                    </a:path>
                  </a:pathLst>
                </a:custGeom>
                <a:solidFill>
                  <a:srgbClr val="CACACA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87" name="Freeform 284"/>
                <p:cNvSpPr/>
                <p:nvPr/>
              </p:nvSpPr>
              <p:spPr>
                <a:xfrm>
                  <a:off x="4139890" y="2501851"/>
                  <a:ext cx="301506" cy="1714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3329" y="0"/>
                      </a:moveTo>
                      <a:lnTo>
                        <a:pt x="15412" y="3394"/>
                      </a:lnTo>
                      <a:lnTo>
                        <a:pt x="15412" y="6789"/>
                      </a:lnTo>
                      <a:lnTo>
                        <a:pt x="17494" y="8331"/>
                      </a:lnTo>
                      <a:lnTo>
                        <a:pt x="21600" y="16663"/>
                      </a:lnTo>
                      <a:lnTo>
                        <a:pt x="14400" y="16663"/>
                      </a:lnTo>
                      <a:lnTo>
                        <a:pt x="13329" y="18206"/>
                      </a:lnTo>
                      <a:lnTo>
                        <a:pt x="10294" y="18206"/>
                      </a:lnTo>
                      <a:lnTo>
                        <a:pt x="9223" y="16663"/>
                      </a:lnTo>
                      <a:lnTo>
                        <a:pt x="8212" y="16663"/>
                      </a:lnTo>
                      <a:lnTo>
                        <a:pt x="7200" y="19749"/>
                      </a:lnTo>
                      <a:lnTo>
                        <a:pt x="4106" y="21600"/>
                      </a:lnTo>
                      <a:lnTo>
                        <a:pt x="3094" y="21600"/>
                      </a:lnTo>
                      <a:lnTo>
                        <a:pt x="1012" y="16663"/>
                      </a:lnTo>
                      <a:lnTo>
                        <a:pt x="0" y="14811"/>
                      </a:lnTo>
                      <a:lnTo>
                        <a:pt x="2023" y="9874"/>
                      </a:lnTo>
                      <a:lnTo>
                        <a:pt x="7200" y="8331"/>
                      </a:lnTo>
                      <a:lnTo>
                        <a:pt x="8212" y="6789"/>
                      </a:lnTo>
                      <a:lnTo>
                        <a:pt x="7200" y="6789"/>
                      </a:lnTo>
                      <a:lnTo>
                        <a:pt x="10294" y="4937"/>
                      </a:lnTo>
                      <a:lnTo>
                        <a:pt x="12317" y="1851"/>
                      </a:lnTo>
                      <a:lnTo>
                        <a:pt x="13329" y="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88" name="Freeform 285"/>
                <p:cNvSpPr/>
                <p:nvPr/>
              </p:nvSpPr>
              <p:spPr>
                <a:xfrm>
                  <a:off x="4128293" y="2238151"/>
                  <a:ext cx="226959" cy="3428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749" y="783"/>
                      </a:moveTo>
                      <a:lnTo>
                        <a:pt x="2749" y="2504"/>
                      </a:lnTo>
                      <a:lnTo>
                        <a:pt x="5498" y="4122"/>
                      </a:lnTo>
                      <a:lnTo>
                        <a:pt x="4084" y="9130"/>
                      </a:lnTo>
                      <a:lnTo>
                        <a:pt x="0" y="12522"/>
                      </a:lnTo>
                      <a:lnTo>
                        <a:pt x="0" y="13304"/>
                      </a:lnTo>
                      <a:lnTo>
                        <a:pt x="1414" y="14087"/>
                      </a:lnTo>
                      <a:lnTo>
                        <a:pt x="1414" y="15026"/>
                      </a:lnTo>
                      <a:lnTo>
                        <a:pt x="4084" y="18313"/>
                      </a:lnTo>
                      <a:lnTo>
                        <a:pt x="1414" y="18313"/>
                      </a:lnTo>
                      <a:lnTo>
                        <a:pt x="1414" y="19096"/>
                      </a:lnTo>
                      <a:lnTo>
                        <a:pt x="2749" y="20035"/>
                      </a:lnTo>
                      <a:lnTo>
                        <a:pt x="4084" y="21600"/>
                      </a:lnTo>
                      <a:lnTo>
                        <a:pt x="10761" y="20817"/>
                      </a:lnTo>
                      <a:lnTo>
                        <a:pt x="12096" y="20035"/>
                      </a:lnTo>
                      <a:lnTo>
                        <a:pt x="10761" y="20035"/>
                      </a:lnTo>
                      <a:lnTo>
                        <a:pt x="14845" y="19096"/>
                      </a:lnTo>
                      <a:lnTo>
                        <a:pt x="17516" y="17530"/>
                      </a:lnTo>
                      <a:lnTo>
                        <a:pt x="18851" y="16591"/>
                      </a:lnTo>
                      <a:lnTo>
                        <a:pt x="20265" y="16591"/>
                      </a:lnTo>
                      <a:lnTo>
                        <a:pt x="17516" y="14087"/>
                      </a:lnTo>
                      <a:lnTo>
                        <a:pt x="20265" y="10800"/>
                      </a:lnTo>
                      <a:lnTo>
                        <a:pt x="21600" y="10800"/>
                      </a:lnTo>
                      <a:lnTo>
                        <a:pt x="21600" y="5791"/>
                      </a:lnTo>
                      <a:lnTo>
                        <a:pt x="5498" y="0"/>
                      </a:lnTo>
                      <a:lnTo>
                        <a:pt x="2749" y="78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89" name="Freeform 286"/>
                <p:cNvSpPr/>
                <p:nvPr/>
              </p:nvSpPr>
              <p:spPr>
                <a:xfrm>
                  <a:off x="4645158" y="2356817"/>
                  <a:ext cx="140815" cy="1186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9453" y="21600"/>
                      </a:moveTo>
                      <a:lnTo>
                        <a:pt x="21600" y="21600"/>
                      </a:lnTo>
                      <a:lnTo>
                        <a:pt x="15032" y="14400"/>
                      </a:lnTo>
                      <a:lnTo>
                        <a:pt x="10737" y="9450"/>
                      </a:lnTo>
                      <a:lnTo>
                        <a:pt x="6568" y="0"/>
                      </a:lnTo>
                      <a:lnTo>
                        <a:pt x="6568" y="2250"/>
                      </a:lnTo>
                      <a:lnTo>
                        <a:pt x="2274" y="4650"/>
                      </a:lnTo>
                      <a:lnTo>
                        <a:pt x="0" y="14400"/>
                      </a:lnTo>
                      <a:lnTo>
                        <a:pt x="2274" y="14400"/>
                      </a:lnTo>
                      <a:lnTo>
                        <a:pt x="4421" y="16650"/>
                      </a:lnTo>
                      <a:lnTo>
                        <a:pt x="4421" y="11700"/>
                      </a:lnTo>
                      <a:lnTo>
                        <a:pt x="6568" y="14400"/>
                      </a:lnTo>
                      <a:lnTo>
                        <a:pt x="12884" y="14400"/>
                      </a:lnTo>
                      <a:lnTo>
                        <a:pt x="19453" y="2160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90" name="Freeform 287b"/>
                <p:cNvSpPr/>
                <p:nvPr/>
              </p:nvSpPr>
              <p:spPr>
                <a:xfrm>
                  <a:off x="4356908" y="2480425"/>
                  <a:ext cx="275001" cy="1796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0446" y="17007"/>
                      </a:moveTo>
                      <a:lnTo>
                        <a:pt x="18137" y="12290"/>
                      </a:lnTo>
                      <a:lnTo>
                        <a:pt x="16901" y="10552"/>
                      </a:lnTo>
                      <a:lnTo>
                        <a:pt x="17890" y="9310"/>
                      </a:lnTo>
                      <a:lnTo>
                        <a:pt x="18137" y="9062"/>
                      </a:lnTo>
                      <a:lnTo>
                        <a:pt x="19044" y="4966"/>
                      </a:lnTo>
                      <a:lnTo>
                        <a:pt x="17560" y="3476"/>
                      </a:lnTo>
                      <a:lnTo>
                        <a:pt x="17560" y="0"/>
                      </a:lnTo>
                      <a:lnTo>
                        <a:pt x="15417" y="497"/>
                      </a:lnTo>
                      <a:lnTo>
                        <a:pt x="15582" y="4345"/>
                      </a:lnTo>
                      <a:lnTo>
                        <a:pt x="14015" y="6952"/>
                      </a:lnTo>
                      <a:lnTo>
                        <a:pt x="11460" y="5462"/>
                      </a:lnTo>
                      <a:lnTo>
                        <a:pt x="8162" y="7572"/>
                      </a:lnTo>
                      <a:lnTo>
                        <a:pt x="6018" y="7324"/>
                      </a:lnTo>
                      <a:lnTo>
                        <a:pt x="4287" y="4593"/>
                      </a:lnTo>
                      <a:lnTo>
                        <a:pt x="3133" y="4966"/>
                      </a:lnTo>
                      <a:lnTo>
                        <a:pt x="2308" y="6703"/>
                      </a:lnTo>
                      <a:lnTo>
                        <a:pt x="989" y="9062"/>
                      </a:lnTo>
                      <a:lnTo>
                        <a:pt x="0" y="9062"/>
                      </a:lnTo>
                      <a:lnTo>
                        <a:pt x="412" y="9310"/>
                      </a:lnTo>
                      <a:lnTo>
                        <a:pt x="2308" y="10552"/>
                      </a:lnTo>
                      <a:lnTo>
                        <a:pt x="6843" y="18745"/>
                      </a:lnTo>
                      <a:lnTo>
                        <a:pt x="7997" y="20234"/>
                      </a:lnTo>
                      <a:lnTo>
                        <a:pt x="11295" y="20234"/>
                      </a:lnTo>
                      <a:lnTo>
                        <a:pt x="12449" y="21600"/>
                      </a:lnTo>
                      <a:lnTo>
                        <a:pt x="14757" y="21600"/>
                      </a:lnTo>
                      <a:lnTo>
                        <a:pt x="18137" y="20234"/>
                      </a:lnTo>
                      <a:lnTo>
                        <a:pt x="21600" y="20234"/>
                      </a:lnTo>
                      <a:lnTo>
                        <a:pt x="21600" y="17007"/>
                      </a:lnTo>
                      <a:lnTo>
                        <a:pt x="20446" y="17007"/>
                      </a:lnTo>
                      <a:close/>
                    </a:path>
                  </a:pathLst>
                </a:custGeom>
                <a:solidFill>
                  <a:srgbClr val="CACACA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91" name="Freeform 287a"/>
                <p:cNvSpPr/>
                <p:nvPr/>
              </p:nvSpPr>
              <p:spPr>
                <a:xfrm>
                  <a:off x="4312180" y="2251336"/>
                  <a:ext cx="376053" cy="3049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0936" y="6568"/>
                      </a:moveTo>
                      <a:lnTo>
                        <a:pt x="20031" y="1095"/>
                      </a:lnTo>
                      <a:lnTo>
                        <a:pt x="18342" y="0"/>
                      </a:lnTo>
                      <a:lnTo>
                        <a:pt x="15808" y="1897"/>
                      </a:lnTo>
                      <a:lnTo>
                        <a:pt x="14903" y="1095"/>
                      </a:lnTo>
                      <a:lnTo>
                        <a:pt x="4223" y="1095"/>
                      </a:lnTo>
                      <a:lnTo>
                        <a:pt x="4223" y="3795"/>
                      </a:lnTo>
                      <a:lnTo>
                        <a:pt x="3379" y="4889"/>
                      </a:lnTo>
                      <a:lnTo>
                        <a:pt x="2534" y="5692"/>
                      </a:lnTo>
                      <a:lnTo>
                        <a:pt x="2534" y="11238"/>
                      </a:lnTo>
                      <a:lnTo>
                        <a:pt x="1689" y="11238"/>
                      </a:lnTo>
                      <a:lnTo>
                        <a:pt x="0" y="15032"/>
                      </a:lnTo>
                      <a:lnTo>
                        <a:pt x="1689" y="17805"/>
                      </a:lnTo>
                      <a:lnTo>
                        <a:pt x="845" y="17805"/>
                      </a:lnTo>
                      <a:lnTo>
                        <a:pt x="2534" y="19703"/>
                      </a:lnTo>
                      <a:lnTo>
                        <a:pt x="2534" y="21600"/>
                      </a:lnTo>
                      <a:lnTo>
                        <a:pt x="3258" y="21600"/>
                      </a:lnTo>
                      <a:lnTo>
                        <a:pt x="4223" y="20214"/>
                      </a:lnTo>
                      <a:lnTo>
                        <a:pt x="4827" y="19192"/>
                      </a:lnTo>
                      <a:lnTo>
                        <a:pt x="5672" y="18973"/>
                      </a:lnTo>
                      <a:lnTo>
                        <a:pt x="6939" y="20578"/>
                      </a:lnTo>
                      <a:lnTo>
                        <a:pt x="8507" y="20724"/>
                      </a:lnTo>
                      <a:lnTo>
                        <a:pt x="10921" y="19484"/>
                      </a:lnTo>
                      <a:lnTo>
                        <a:pt x="12791" y="20359"/>
                      </a:lnTo>
                      <a:lnTo>
                        <a:pt x="13937" y="18827"/>
                      </a:lnTo>
                      <a:lnTo>
                        <a:pt x="13817" y="16565"/>
                      </a:lnTo>
                      <a:lnTo>
                        <a:pt x="15385" y="16273"/>
                      </a:lnTo>
                      <a:lnTo>
                        <a:pt x="15385" y="18316"/>
                      </a:lnTo>
                      <a:lnTo>
                        <a:pt x="16472" y="19192"/>
                      </a:lnTo>
                      <a:lnTo>
                        <a:pt x="16653" y="18827"/>
                      </a:lnTo>
                      <a:lnTo>
                        <a:pt x="19187" y="15032"/>
                      </a:lnTo>
                      <a:lnTo>
                        <a:pt x="19187" y="13281"/>
                      </a:lnTo>
                      <a:lnTo>
                        <a:pt x="20031" y="9486"/>
                      </a:lnTo>
                      <a:lnTo>
                        <a:pt x="21600" y="8465"/>
                      </a:lnTo>
                      <a:lnTo>
                        <a:pt x="21600" y="7589"/>
                      </a:lnTo>
                      <a:lnTo>
                        <a:pt x="20936" y="6568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92" name="Freeform 288"/>
                <p:cNvSpPr/>
                <p:nvPr/>
              </p:nvSpPr>
              <p:spPr>
                <a:xfrm>
                  <a:off x="4010674" y="2477130"/>
                  <a:ext cx="173945" cy="2224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5360"/>
                      </a:moveTo>
                      <a:lnTo>
                        <a:pt x="3566" y="11520"/>
                      </a:lnTo>
                      <a:lnTo>
                        <a:pt x="5298" y="11520"/>
                      </a:lnTo>
                      <a:lnTo>
                        <a:pt x="7030" y="12720"/>
                      </a:lnTo>
                      <a:lnTo>
                        <a:pt x="9068" y="11520"/>
                      </a:lnTo>
                      <a:lnTo>
                        <a:pt x="12532" y="7680"/>
                      </a:lnTo>
                      <a:lnTo>
                        <a:pt x="14366" y="3840"/>
                      </a:lnTo>
                      <a:lnTo>
                        <a:pt x="16098" y="1200"/>
                      </a:lnTo>
                      <a:lnTo>
                        <a:pt x="16098" y="0"/>
                      </a:lnTo>
                      <a:lnTo>
                        <a:pt x="19766" y="5040"/>
                      </a:lnTo>
                      <a:lnTo>
                        <a:pt x="16098" y="5040"/>
                      </a:lnTo>
                      <a:lnTo>
                        <a:pt x="16098" y="6240"/>
                      </a:lnTo>
                      <a:lnTo>
                        <a:pt x="18034" y="7680"/>
                      </a:lnTo>
                      <a:lnTo>
                        <a:pt x="19766" y="10080"/>
                      </a:lnTo>
                      <a:lnTo>
                        <a:pt x="16098" y="13920"/>
                      </a:lnTo>
                      <a:lnTo>
                        <a:pt x="18034" y="15360"/>
                      </a:lnTo>
                      <a:lnTo>
                        <a:pt x="21600" y="19200"/>
                      </a:lnTo>
                      <a:lnTo>
                        <a:pt x="21600" y="21600"/>
                      </a:lnTo>
                      <a:lnTo>
                        <a:pt x="12532" y="20400"/>
                      </a:lnTo>
                      <a:lnTo>
                        <a:pt x="3566" y="20400"/>
                      </a:lnTo>
                      <a:lnTo>
                        <a:pt x="3566" y="19200"/>
                      </a:lnTo>
                      <a:lnTo>
                        <a:pt x="1834" y="17760"/>
                      </a:lnTo>
                      <a:lnTo>
                        <a:pt x="0" y="16560"/>
                      </a:lnTo>
                      <a:lnTo>
                        <a:pt x="0" y="15360"/>
                      </a:lnTo>
                      <a:close/>
                    </a:path>
                  </a:pathLst>
                </a:custGeom>
                <a:solidFill>
                  <a:srgbClr val="FAE232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93" name="Freeform 289"/>
                <p:cNvSpPr/>
                <p:nvPr/>
              </p:nvSpPr>
              <p:spPr>
                <a:xfrm>
                  <a:off x="4023927" y="2686440"/>
                  <a:ext cx="44730" cy="263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6928" y="0"/>
                      </a:lnTo>
                      <a:lnTo>
                        <a:pt x="21600" y="0"/>
                      </a:lnTo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94" name="Freeform 290"/>
                <p:cNvSpPr/>
                <p:nvPr/>
              </p:nvSpPr>
              <p:spPr>
                <a:xfrm>
                  <a:off x="4572269" y="2422742"/>
                  <a:ext cx="329669" cy="2373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3209" y="4950"/>
                      </a:moveTo>
                      <a:lnTo>
                        <a:pt x="13209" y="8550"/>
                      </a:lnTo>
                      <a:lnTo>
                        <a:pt x="14129" y="8550"/>
                      </a:lnTo>
                      <a:lnTo>
                        <a:pt x="14129" y="9675"/>
                      </a:lnTo>
                      <a:lnTo>
                        <a:pt x="16024" y="12150"/>
                      </a:lnTo>
                      <a:lnTo>
                        <a:pt x="20680" y="13275"/>
                      </a:lnTo>
                      <a:lnTo>
                        <a:pt x="21600" y="13275"/>
                      </a:lnTo>
                      <a:lnTo>
                        <a:pt x="17865" y="19350"/>
                      </a:lnTo>
                      <a:lnTo>
                        <a:pt x="15050" y="19350"/>
                      </a:lnTo>
                      <a:lnTo>
                        <a:pt x="13209" y="21600"/>
                      </a:lnTo>
                      <a:lnTo>
                        <a:pt x="11206" y="20475"/>
                      </a:lnTo>
                      <a:lnTo>
                        <a:pt x="8445" y="21600"/>
                      </a:lnTo>
                      <a:lnTo>
                        <a:pt x="3735" y="20475"/>
                      </a:lnTo>
                      <a:lnTo>
                        <a:pt x="3735" y="18000"/>
                      </a:lnTo>
                      <a:lnTo>
                        <a:pt x="2815" y="18000"/>
                      </a:lnTo>
                      <a:lnTo>
                        <a:pt x="920" y="14400"/>
                      </a:lnTo>
                      <a:lnTo>
                        <a:pt x="0" y="13275"/>
                      </a:lnTo>
                      <a:lnTo>
                        <a:pt x="920" y="12150"/>
                      </a:lnTo>
                      <a:lnTo>
                        <a:pt x="1895" y="8550"/>
                      </a:lnTo>
                      <a:lnTo>
                        <a:pt x="4656" y="3600"/>
                      </a:lnTo>
                      <a:lnTo>
                        <a:pt x="4656" y="1350"/>
                      </a:lnTo>
                      <a:lnTo>
                        <a:pt x="5630" y="1350"/>
                      </a:lnTo>
                      <a:lnTo>
                        <a:pt x="6550" y="2475"/>
                      </a:lnTo>
                      <a:lnTo>
                        <a:pt x="6550" y="0"/>
                      </a:lnTo>
                      <a:lnTo>
                        <a:pt x="7471" y="1350"/>
                      </a:lnTo>
                      <a:lnTo>
                        <a:pt x="10286" y="1350"/>
                      </a:lnTo>
                      <a:lnTo>
                        <a:pt x="13209" y="4950"/>
                      </a:lnTo>
                      <a:close/>
                    </a:path>
                  </a:pathLst>
                </a:custGeom>
                <a:solidFill>
                  <a:srgbClr val="CACACA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95" name="Freeform 291"/>
                <p:cNvSpPr/>
                <p:nvPr/>
              </p:nvSpPr>
              <p:spPr>
                <a:xfrm>
                  <a:off x="4772719" y="2475482"/>
                  <a:ext cx="29820" cy="395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21600"/>
                      </a:moveTo>
                      <a:lnTo>
                        <a:pt x="0" y="21600"/>
                      </a:lnTo>
                      <a:lnTo>
                        <a:pt x="0" y="0"/>
                      </a:lnTo>
                      <a:lnTo>
                        <a:pt x="21600" y="0"/>
                      </a:lnTo>
                      <a:lnTo>
                        <a:pt x="21600" y="6750"/>
                      </a:lnTo>
                      <a:lnTo>
                        <a:pt x="10800" y="6750"/>
                      </a:lnTo>
                      <a:lnTo>
                        <a:pt x="21600" y="13500"/>
                      </a:lnTo>
                      <a:lnTo>
                        <a:pt x="10800" y="21600"/>
                      </a:lnTo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96" name="Freeform 292"/>
                <p:cNvSpPr/>
                <p:nvPr/>
              </p:nvSpPr>
              <p:spPr>
                <a:xfrm>
                  <a:off x="4585520" y="2646886"/>
                  <a:ext cx="187199" cy="1845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446"/>
                      </a:moveTo>
                      <a:lnTo>
                        <a:pt x="18270" y="0"/>
                      </a:lnTo>
                      <a:lnTo>
                        <a:pt x="13322" y="1446"/>
                      </a:lnTo>
                      <a:lnTo>
                        <a:pt x="4948" y="0"/>
                      </a:lnTo>
                      <a:lnTo>
                        <a:pt x="0" y="0"/>
                      </a:lnTo>
                      <a:lnTo>
                        <a:pt x="1713" y="1446"/>
                      </a:lnTo>
                      <a:lnTo>
                        <a:pt x="3330" y="6075"/>
                      </a:lnTo>
                      <a:lnTo>
                        <a:pt x="0" y="10704"/>
                      </a:lnTo>
                      <a:lnTo>
                        <a:pt x="0" y="12439"/>
                      </a:lnTo>
                      <a:lnTo>
                        <a:pt x="1713" y="12439"/>
                      </a:lnTo>
                      <a:lnTo>
                        <a:pt x="9896" y="16971"/>
                      </a:lnTo>
                      <a:lnTo>
                        <a:pt x="9896" y="19961"/>
                      </a:lnTo>
                      <a:lnTo>
                        <a:pt x="15034" y="21600"/>
                      </a:lnTo>
                      <a:lnTo>
                        <a:pt x="16652" y="16971"/>
                      </a:lnTo>
                      <a:lnTo>
                        <a:pt x="18270" y="16971"/>
                      </a:lnTo>
                      <a:lnTo>
                        <a:pt x="19982" y="13886"/>
                      </a:lnTo>
                      <a:lnTo>
                        <a:pt x="18270" y="12439"/>
                      </a:lnTo>
                      <a:lnTo>
                        <a:pt x="18270" y="4629"/>
                      </a:lnTo>
                      <a:lnTo>
                        <a:pt x="21600" y="1446"/>
                      </a:lnTo>
                      <a:close/>
                    </a:path>
                  </a:pathLst>
                </a:custGeom>
                <a:solidFill>
                  <a:srgbClr val="FAE232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97" name="Freeform 293"/>
                <p:cNvSpPr/>
                <p:nvPr/>
              </p:nvSpPr>
              <p:spPr>
                <a:xfrm>
                  <a:off x="4486125" y="2646886"/>
                  <a:ext cx="127561" cy="1186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6754" y="0"/>
                      </a:moveTo>
                      <a:lnTo>
                        <a:pt x="19246" y="2250"/>
                      </a:lnTo>
                      <a:lnTo>
                        <a:pt x="21600" y="9450"/>
                      </a:lnTo>
                      <a:lnTo>
                        <a:pt x="16754" y="16650"/>
                      </a:lnTo>
                      <a:lnTo>
                        <a:pt x="16754" y="19350"/>
                      </a:lnTo>
                      <a:lnTo>
                        <a:pt x="4846" y="19350"/>
                      </a:lnTo>
                      <a:lnTo>
                        <a:pt x="0" y="21600"/>
                      </a:lnTo>
                      <a:lnTo>
                        <a:pt x="2492" y="14400"/>
                      </a:lnTo>
                      <a:lnTo>
                        <a:pt x="4846" y="12150"/>
                      </a:lnTo>
                      <a:lnTo>
                        <a:pt x="7200" y="7200"/>
                      </a:lnTo>
                      <a:lnTo>
                        <a:pt x="4846" y="7200"/>
                      </a:lnTo>
                      <a:lnTo>
                        <a:pt x="4846" y="2250"/>
                      </a:lnTo>
                      <a:lnTo>
                        <a:pt x="9554" y="2250"/>
                      </a:lnTo>
                      <a:lnTo>
                        <a:pt x="16754" y="0"/>
                      </a:lnTo>
                      <a:close/>
                    </a:path>
                  </a:pathLst>
                </a:custGeom>
                <a:solidFill>
                  <a:srgbClr val="CACACA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98" name="Freeform 294"/>
                <p:cNvSpPr/>
                <p:nvPr/>
              </p:nvSpPr>
              <p:spPr>
                <a:xfrm>
                  <a:off x="4471215" y="2752366"/>
                  <a:ext cx="43072" cy="395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lnTo>
                        <a:pt x="0" y="21600"/>
                      </a:lnTo>
                      <a:lnTo>
                        <a:pt x="7062" y="6894"/>
                      </a:lnTo>
                      <a:lnTo>
                        <a:pt x="21600" y="0"/>
                      </a:lnTo>
                      <a:lnTo>
                        <a:pt x="21600" y="21600"/>
                      </a:lnTo>
                    </a:path>
                  </a:pathLst>
                </a:custGeom>
                <a:solidFill>
                  <a:srgbClr val="CACACA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99" name="Freeform 295"/>
                <p:cNvSpPr/>
                <p:nvPr/>
              </p:nvSpPr>
              <p:spPr>
                <a:xfrm>
                  <a:off x="4486125" y="2791921"/>
                  <a:ext cx="28163" cy="395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21600" y="72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lnTo>
                        <a:pt x="21600" y="0"/>
                      </a:lnTo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00" name="Freeform 296"/>
                <p:cNvSpPr/>
                <p:nvPr/>
              </p:nvSpPr>
              <p:spPr>
                <a:xfrm>
                  <a:off x="3521971" y="1949729"/>
                  <a:ext cx="273344" cy="1977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9375" y="1530"/>
                      </a:moveTo>
                      <a:lnTo>
                        <a:pt x="20487" y="1530"/>
                      </a:lnTo>
                      <a:lnTo>
                        <a:pt x="21600" y="8640"/>
                      </a:lnTo>
                      <a:lnTo>
                        <a:pt x="17084" y="10170"/>
                      </a:lnTo>
                      <a:lnTo>
                        <a:pt x="17084" y="11520"/>
                      </a:lnTo>
                      <a:lnTo>
                        <a:pt x="13680" y="14490"/>
                      </a:lnTo>
                      <a:lnTo>
                        <a:pt x="9164" y="17280"/>
                      </a:lnTo>
                      <a:lnTo>
                        <a:pt x="8051" y="18810"/>
                      </a:lnTo>
                      <a:lnTo>
                        <a:pt x="8051" y="21600"/>
                      </a:lnTo>
                      <a:lnTo>
                        <a:pt x="0" y="20160"/>
                      </a:lnTo>
                      <a:lnTo>
                        <a:pt x="2356" y="20160"/>
                      </a:lnTo>
                      <a:lnTo>
                        <a:pt x="4647" y="17280"/>
                      </a:lnTo>
                      <a:lnTo>
                        <a:pt x="5760" y="14490"/>
                      </a:lnTo>
                      <a:lnTo>
                        <a:pt x="5760" y="11520"/>
                      </a:lnTo>
                      <a:lnTo>
                        <a:pt x="6938" y="8640"/>
                      </a:lnTo>
                      <a:lnTo>
                        <a:pt x="8051" y="5850"/>
                      </a:lnTo>
                      <a:lnTo>
                        <a:pt x="11455" y="4320"/>
                      </a:lnTo>
                      <a:lnTo>
                        <a:pt x="12567" y="0"/>
                      </a:lnTo>
                      <a:lnTo>
                        <a:pt x="13680" y="0"/>
                      </a:lnTo>
                      <a:lnTo>
                        <a:pt x="14858" y="1530"/>
                      </a:lnTo>
                      <a:lnTo>
                        <a:pt x="19375" y="1530"/>
                      </a:lnTo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01" name="Freeform 297"/>
                <p:cNvSpPr/>
                <p:nvPr/>
              </p:nvSpPr>
              <p:spPr>
                <a:xfrm>
                  <a:off x="3623025" y="1910174"/>
                  <a:ext cx="460542" cy="4219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6733" y="2742"/>
                      </a:moveTo>
                      <a:lnTo>
                        <a:pt x="7472" y="2742"/>
                      </a:lnTo>
                      <a:lnTo>
                        <a:pt x="8134" y="6075"/>
                      </a:lnTo>
                      <a:lnTo>
                        <a:pt x="5371" y="6792"/>
                      </a:lnTo>
                      <a:lnTo>
                        <a:pt x="5371" y="7425"/>
                      </a:lnTo>
                      <a:lnTo>
                        <a:pt x="3347" y="8817"/>
                      </a:lnTo>
                      <a:lnTo>
                        <a:pt x="662" y="10125"/>
                      </a:lnTo>
                      <a:lnTo>
                        <a:pt x="0" y="10842"/>
                      </a:lnTo>
                      <a:lnTo>
                        <a:pt x="0" y="12150"/>
                      </a:lnTo>
                      <a:lnTo>
                        <a:pt x="4048" y="14892"/>
                      </a:lnTo>
                      <a:lnTo>
                        <a:pt x="10158" y="19575"/>
                      </a:lnTo>
                      <a:lnTo>
                        <a:pt x="10819" y="20250"/>
                      </a:lnTo>
                      <a:lnTo>
                        <a:pt x="12182" y="20967"/>
                      </a:lnTo>
                      <a:lnTo>
                        <a:pt x="12843" y="21600"/>
                      </a:lnTo>
                      <a:lnTo>
                        <a:pt x="14867" y="21600"/>
                      </a:lnTo>
                      <a:lnTo>
                        <a:pt x="21600" y="16917"/>
                      </a:lnTo>
                      <a:lnTo>
                        <a:pt x="20899" y="15525"/>
                      </a:lnTo>
                      <a:lnTo>
                        <a:pt x="20238" y="15525"/>
                      </a:lnTo>
                      <a:lnTo>
                        <a:pt x="18915" y="13500"/>
                      </a:lnTo>
                      <a:lnTo>
                        <a:pt x="19576" y="12867"/>
                      </a:lnTo>
                      <a:lnTo>
                        <a:pt x="19576" y="10125"/>
                      </a:lnTo>
                      <a:lnTo>
                        <a:pt x="18915" y="9450"/>
                      </a:lnTo>
                      <a:lnTo>
                        <a:pt x="18915" y="6792"/>
                      </a:lnTo>
                      <a:lnTo>
                        <a:pt x="17552" y="6075"/>
                      </a:lnTo>
                      <a:lnTo>
                        <a:pt x="16891" y="4767"/>
                      </a:lnTo>
                      <a:lnTo>
                        <a:pt x="18214" y="3375"/>
                      </a:lnTo>
                      <a:lnTo>
                        <a:pt x="17552" y="717"/>
                      </a:lnTo>
                      <a:lnTo>
                        <a:pt x="18214" y="0"/>
                      </a:lnTo>
                      <a:lnTo>
                        <a:pt x="17552" y="717"/>
                      </a:lnTo>
                      <a:lnTo>
                        <a:pt x="15529" y="0"/>
                      </a:lnTo>
                      <a:lnTo>
                        <a:pt x="14867" y="717"/>
                      </a:lnTo>
                      <a:lnTo>
                        <a:pt x="13505" y="0"/>
                      </a:lnTo>
                      <a:lnTo>
                        <a:pt x="12182" y="717"/>
                      </a:lnTo>
                      <a:lnTo>
                        <a:pt x="10158" y="717"/>
                      </a:lnTo>
                      <a:lnTo>
                        <a:pt x="6733" y="2742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02" name="Freeform 298"/>
                <p:cNvSpPr/>
                <p:nvPr/>
              </p:nvSpPr>
              <p:spPr>
                <a:xfrm>
                  <a:off x="3980855" y="1910174"/>
                  <a:ext cx="87801" cy="1730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3229"/>
                      </a:moveTo>
                      <a:lnTo>
                        <a:pt x="21600" y="14882"/>
                      </a:lnTo>
                      <a:lnTo>
                        <a:pt x="14606" y="18189"/>
                      </a:lnTo>
                      <a:lnTo>
                        <a:pt x="14606" y="19843"/>
                      </a:lnTo>
                      <a:lnTo>
                        <a:pt x="11109" y="21600"/>
                      </a:lnTo>
                      <a:lnTo>
                        <a:pt x="11109" y="16639"/>
                      </a:lnTo>
                      <a:lnTo>
                        <a:pt x="3497" y="14882"/>
                      </a:lnTo>
                      <a:lnTo>
                        <a:pt x="0" y="11678"/>
                      </a:lnTo>
                      <a:lnTo>
                        <a:pt x="6994" y="8268"/>
                      </a:lnTo>
                      <a:lnTo>
                        <a:pt x="3497" y="1757"/>
                      </a:lnTo>
                      <a:lnTo>
                        <a:pt x="6994" y="0"/>
                      </a:lnTo>
                      <a:lnTo>
                        <a:pt x="14606" y="0"/>
                      </a:lnTo>
                      <a:lnTo>
                        <a:pt x="18103" y="1757"/>
                      </a:lnTo>
                      <a:lnTo>
                        <a:pt x="21600" y="0"/>
                      </a:lnTo>
                      <a:lnTo>
                        <a:pt x="18103" y="3307"/>
                      </a:lnTo>
                      <a:lnTo>
                        <a:pt x="21600" y="6718"/>
                      </a:lnTo>
                      <a:lnTo>
                        <a:pt x="14606" y="9922"/>
                      </a:lnTo>
                      <a:lnTo>
                        <a:pt x="14606" y="11678"/>
                      </a:lnTo>
                      <a:lnTo>
                        <a:pt x="21600" y="11678"/>
                      </a:lnTo>
                      <a:lnTo>
                        <a:pt x="21600" y="13229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03" name="Freeform 299"/>
                <p:cNvSpPr/>
                <p:nvPr/>
              </p:nvSpPr>
              <p:spPr>
                <a:xfrm>
                  <a:off x="3538539" y="2198596"/>
                  <a:ext cx="371084" cy="3296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006" y="0"/>
                      </a:moveTo>
                      <a:lnTo>
                        <a:pt x="17463" y="6009"/>
                      </a:lnTo>
                      <a:lnTo>
                        <a:pt x="18281" y="6875"/>
                      </a:lnTo>
                      <a:lnTo>
                        <a:pt x="19964" y="7795"/>
                      </a:lnTo>
                      <a:lnTo>
                        <a:pt x="20782" y="8608"/>
                      </a:lnTo>
                      <a:lnTo>
                        <a:pt x="21600" y="8608"/>
                      </a:lnTo>
                      <a:lnTo>
                        <a:pt x="21600" y="12992"/>
                      </a:lnTo>
                      <a:lnTo>
                        <a:pt x="20782" y="13805"/>
                      </a:lnTo>
                      <a:lnTo>
                        <a:pt x="16645" y="14617"/>
                      </a:lnTo>
                      <a:lnTo>
                        <a:pt x="14961" y="14617"/>
                      </a:lnTo>
                      <a:lnTo>
                        <a:pt x="13326" y="16403"/>
                      </a:lnTo>
                      <a:lnTo>
                        <a:pt x="11642" y="17215"/>
                      </a:lnTo>
                      <a:lnTo>
                        <a:pt x="10006" y="19814"/>
                      </a:lnTo>
                      <a:lnTo>
                        <a:pt x="9140" y="20788"/>
                      </a:lnTo>
                      <a:lnTo>
                        <a:pt x="8322" y="21600"/>
                      </a:lnTo>
                      <a:lnTo>
                        <a:pt x="7505" y="20788"/>
                      </a:lnTo>
                      <a:lnTo>
                        <a:pt x="6639" y="21600"/>
                      </a:lnTo>
                      <a:lnTo>
                        <a:pt x="5821" y="21600"/>
                      </a:lnTo>
                      <a:lnTo>
                        <a:pt x="4185" y="18189"/>
                      </a:lnTo>
                      <a:lnTo>
                        <a:pt x="2502" y="19002"/>
                      </a:lnTo>
                      <a:lnTo>
                        <a:pt x="818" y="19002"/>
                      </a:lnTo>
                      <a:lnTo>
                        <a:pt x="1684" y="18189"/>
                      </a:lnTo>
                      <a:lnTo>
                        <a:pt x="0" y="14617"/>
                      </a:lnTo>
                      <a:lnTo>
                        <a:pt x="1684" y="13805"/>
                      </a:lnTo>
                      <a:lnTo>
                        <a:pt x="2502" y="14617"/>
                      </a:lnTo>
                      <a:lnTo>
                        <a:pt x="3319" y="13805"/>
                      </a:lnTo>
                      <a:lnTo>
                        <a:pt x="9140" y="13805"/>
                      </a:lnTo>
                      <a:lnTo>
                        <a:pt x="7505" y="0"/>
                      </a:lnTo>
                      <a:lnTo>
                        <a:pt x="10006" y="0"/>
                      </a:lnTo>
                      <a:close/>
                    </a:path>
                  </a:pathLst>
                </a:custGeom>
                <a:solidFill>
                  <a:srgbClr val="CACACA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04" name="Freeform 300"/>
                <p:cNvSpPr/>
                <p:nvPr/>
              </p:nvSpPr>
              <p:spPr>
                <a:xfrm>
                  <a:off x="3435829" y="2147504"/>
                  <a:ext cx="273343" cy="2768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1348"/>
                      </a:moveTo>
                      <a:lnTo>
                        <a:pt x="1175" y="10381"/>
                      </a:lnTo>
                      <a:lnTo>
                        <a:pt x="6917" y="10381"/>
                      </a:lnTo>
                      <a:lnTo>
                        <a:pt x="6917" y="8253"/>
                      </a:lnTo>
                      <a:lnTo>
                        <a:pt x="9136" y="7286"/>
                      </a:lnTo>
                      <a:lnTo>
                        <a:pt x="9136" y="2063"/>
                      </a:lnTo>
                      <a:lnTo>
                        <a:pt x="14813" y="2063"/>
                      </a:lnTo>
                      <a:lnTo>
                        <a:pt x="14813" y="0"/>
                      </a:lnTo>
                      <a:lnTo>
                        <a:pt x="21600" y="4191"/>
                      </a:lnTo>
                      <a:lnTo>
                        <a:pt x="18207" y="4191"/>
                      </a:lnTo>
                      <a:lnTo>
                        <a:pt x="20425" y="20633"/>
                      </a:lnTo>
                      <a:lnTo>
                        <a:pt x="12529" y="20633"/>
                      </a:lnTo>
                      <a:lnTo>
                        <a:pt x="11420" y="21600"/>
                      </a:lnTo>
                      <a:lnTo>
                        <a:pt x="10311" y="20633"/>
                      </a:lnTo>
                      <a:lnTo>
                        <a:pt x="8027" y="21600"/>
                      </a:lnTo>
                      <a:lnTo>
                        <a:pt x="6917" y="19666"/>
                      </a:lnTo>
                      <a:lnTo>
                        <a:pt x="3393" y="18570"/>
                      </a:lnTo>
                      <a:lnTo>
                        <a:pt x="1175" y="18570"/>
                      </a:lnTo>
                      <a:lnTo>
                        <a:pt x="0" y="19666"/>
                      </a:lnTo>
                      <a:lnTo>
                        <a:pt x="1175" y="15475"/>
                      </a:lnTo>
                      <a:lnTo>
                        <a:pt x="0" y="14443"/>
                      </a:lnTo>
                      <a:lnTo>
                        <a:pt x="1175" y="12380"/>
                      </a:lnTo>
                      <a:lnTo>
                        <a:pt x="0" y="11348"/>
                      </a:lnTo>
                      <a:close/>
                    </a:path>
                  </a:pathLst>
                </a:custGeom>
                <a:solidFill>
                  <a:srgbClr val="CACACA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05" name="Freeform 301"/>
                <p:cNvSpPr/>
                <p:nvPr/>
              </p:nvSpPr>
              <p:spPr>
                <a:xfrm>
                  <a:off x="3435829" y="2134319"/>
                  <a:ext cx="187199" cy="1582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lnTo>
                        <a:pt x="1713" y="19913"/>
                      </a:lnTo>
                      <a:lnTo>
                        <a:pt x="10086" y="19913"/>
                      </a:lnTo>
                      <a:lnTo>
                        <a:pt x="10086" y="16200"/>
                      </a:lnTo>
                      <a:lnTo>
                        <a:pt x="13322" y="14513"/>
                      </a:lnTo>
                      <a:lnTo>
                        <a:pt x="13322" y="5400"/>
                      </a:lnTo>
                      <a:lnTo>
                        <a:pt x="21600" y="5400"/>
                      </a:lnTo>
                      <a:lnTo>
                        <a:pt x="21600" y="1800"/>
                      </a:lnTo>
                      <a:lnTo>
                        <a:pt x="10086" y="0"/>
                      </a:lnTo>
                      <a:lnTo>
                        <a:pt x="8469" y="3712"/>
                      </a:lnTo>
                      <a:lnTo>
                        <a:pt x="6566" y="5400"/>
                      </a:lnTo>
                      <a:lnTo>
                        <a:pt x="4948" y="10800"/>
                      </a:lnTo>
                      <a:lnTo>
                        <a:pt x="0" y="18000"/>
                      </a:lnTo>
                      <a:lnTo>
                        <a:pt x="0" y="21600"/>
                      </a:lnTo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06" name="Freeform 302"/>
                <p:cNvSpPr/>
                <p:nvPr/>
              </p:nvSpPr>
              <p:spPr>
                <a:xfrm>
                  <a:off x="3434171" y="2449112"/>
                  <a:ext cx="71236" cy="131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lnTo>
                        <a:pt x="4469" y="21600"/>
                      </a:lnTo>
                      <a:lnTo>
                        <a:pt x="12910" y="0"/>
                      </a:lnTo>
                      <a:lnTo>
                        <a:pt x="17131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lnTo>
                        <a:pt x="0" y="21600"/>
                      </a:lnTo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07" name="Freeform 303"/>
                <p:cNvSpPr/>
                <p:nvPr/>
              </p:nvSpPr>
              <p:spPr>
                <a:xfrm>
                  <a:off x="3434171" y="2475482"/>
                  <a:ext cx="71236" cy="395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2910" y="21600"/>
                      </a:moveTo>
                      <a:lnTo>
                        <a:pt x="21600" y="675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lnTo>
                        <a:pt x="8690" y="6750"/>
                      </a:lnTo>
                      <a:lnTo>
                        <a:pt x="8690" y="13500"/>
                      </a:lnTo>
                      <a:lnTo>
                        <a:pt x="12910" y="21600"/>
                      </a:lnTo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08" name="Freeform 304"/>
                <p:cNvSpPr/>
                <p:nvPr/>
              </p:nvSpPr>
              <p:spPr>
                <a:xfrm>
                  <a:off x="3520316" y="2528220"/>
                  <a:ext cx="59639" cy="659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4000"/>
                      </a:moveTo>
                      <a:lnTo>
                        <a:pt x="5780" y="0"/>
                      </a:lnTo>
                      <a:lnTo>
                        <a:pt x="10952" y="0"/>
                      </a:lnTo>
                      <a:lnTo>
                        <a:pt x="21600" y="8800"/>
                      </a:lnTo>
                      <a:lnTo>
                        <a:pt x="21600" y="12800"/>
                      </a:lnTo>
                      <a:lnTo>
                        <a:pt x="10952" y="21600"/>
                      </a:lnTo>
                      <a:lnTo>
                        <a:pt x="5780" y="16800"/>
                      </a:lnTo>
                      <a:lnTo>
                        <a:pt x="0" y="16800"/>
                      </a:lnTo>
                      <a:lnTo>
                        <a:pt x="0" y="4000"/>
                      </a:lnTo>
                    </a:path>
                  </a:pathLst>
                </a:custGeom>
                <a:solidFill>
                  <a:srgbClr val="CACACA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09" name="Freeform 305"/>
                <p:cNvSpPr/>
                <p:nvPr/>
              </p:nvSpPr>
              <p:spPr>
                <a:xfrm>
                  <a:off x="3548477" y="2554591"/>
                  <a:ext cx="102712" cy="922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lnTo>
                        <a:pt x="21600" y="15178"/>
                      </a:lnTo>
                      <a:lnTo>
                        <a:pt x="15226" y="12259"/>
                      </a:lnTo>
                      <a:lnTo>
                        <a:pt x="15226" y="5838"/>
                      </a:lnTo>
                      <a:lnTo>
                        <a:pt x="12216" y="5838"/>
                      </a:lnTo>
                      <a:lnTo>
                        <a:pt x="9030" y="0"/>
                      </a:lnTo>
                      <a:lnTo>
                        <a:pt x="6020" y="2919"/>
                      </a:lnTo>
                      <a:lnTo>
                        <a:pt x="0" y="9341"/>
                      </a:lnTo>
                      <a:lnTo>
                        <a:pt x="15226" y="21600"/>
                      </a:lnTo>
                      <a:lnTo>
                        <a:pt x="21600" y="21600"/>
                      </a:lnTo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10" name="Freeform 306"/>
                <p:cNvSpPr/>
                <p:nvPr/>
              </p:nvSpPr>
              <p:spPr>
                <a:xfrm>
                  <a:off x="3621368" y="2515036"/>
                  <a:ext cx="144128" cy="1318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9353" y="19562"/>
                      </a:moveTo>
                      <a:lnTo>
                        <a:pt x="19353" y="13042"/>
                      </a:lnTo>
                      <a:lnTo>
                        <a:pt x="21600" y="8558"/>
                      </a:lnTo>
                      <a:lnTo>
                        <a:pt x="19353" y="4075"/>
                      </a:lnTo>
                      <a:lnTo>
                        <a:pt x="17230" y="2038"/>
                      </a:lnTo>
                      <a:lnTo>
                        <a:pt x="12985" y="2038"/>
                      </a:lnTo>
                      <a:lnTo>
                        <a:pt x="10738" y="0"/>
                      </a:lnTo>
                      <a:lnTo>
                        <a:pt x="8615" y="2038"/>
                      </a:lnTo>
                      <a:lnTo>
                        <a:pt x="6492" y="0"/>
                      </a:lnTo>
                      <a:lnTo>
                        <a:pt x="4245" y="2038"/>
                      </a:lnTo>
                      <a:lnTo>
                        <a:pt x="2123" y="2038"/>
                      </a:lnTo>
                      <a:lnTo>
                        <a:pt x="2123" y="10596"/>
                      </a:lnTo>
                      <a:lnTo>
                        <a:pt x="0" y="10596"/>
                      </a:lnTo>
                      <a:lnTo>
                        <a:pt x="0" y="15079"/>
                      </a:lnTo>
                      <a:lnTo>
                        <a:pt x="4245" y="17117"/>
                      </a:lnTo>
                      <a:lnTo>
                        <a:pt x="4245" y="21600"/>
                      </a:lnTo>
                      <a:lnTo>
                        <a:pt x="8615" y="19562"/>
                      </a:lnTo>
                      <a:lnTo>
                        <a:pt x="19353" y="19562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11" name="Freeform 307"/>
                <p:cNvSpPr/>
                <p:nvPr/>
              </p:nvSpPr>
              <p:spPr>
                <a:xfrm>
                  <a:off x="3694259" y="2422742"/>
                  <a:ext cx="170634" cy="1186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7100"/>
                      </a:moveTo>
                      <a:lnTo>
                        <a:pt x="1869" y="14400"/>
                      </a:lnTo>
                      <a:lnTo>
                        <a:pt x="5400" y="7200"/>
                      </a:lnTo>
                      <a:lnTo>
                        <a:pt x="9035" y="4950"/>
                      </a:lnTo>
                      <a:lnTo>
                        <a:pt x="12565" y="0"/>
                      </a:lnTo>
                      <a:lnTo>
                        <a:pt x="16200" y="0"/>
                      </a:lnTo>
                      <a:lnTo>
                        <a:pt x="16200" y="4950"/>
                      </a:lnTo>
                      <a:lnTo>
                        <a:pt x="19731" y="9900"/>
                      </a:lnTo>
                      <a:lnTo>
                        <a:pt x="21600" y="9900"/>
                      </a:lnTo>
                      <a:lnTo>
                        <a:pt x="21600" y="12150"/>
                      </a:lnTo>
                      <a:lnTo>
                        <a:pt x="17965" y="14400"/>
                      </a:lnTo>
                      <a:lnTo>
                        <a:pt x="7165" y="14400"/>
                      </a:lnTo>
                      <a:lnTo>
                        <a:pt x="7165" y="21600"/>
                      </a:lnTo>
                      <a:lnTo>
                        <a:pt x="5400" y="19350"/>
                      </a:lnTo>
                      <a:lnTo>
                        <a:pt x="1869" y="19350"/>
                      </a:lnTo>
                      <a:lnTo>
                        <a:pt x="0" y="17100"/>
                      </a:lnTo>
                      <a:close/>
                    </a:path>
                  </a:pathLst>
                </a:custGeom>
                <a:solidFill>
                  <a:srgbClr val="CACACA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12" name="Freeform 308"/>
                <p:cNvSpPr/>
                <p:nvPr/>
              </p:nvSpPr>
              <p:spPr>
                <a:xfrm>
                  <a:off x="3808566" y="2501851"/>
                  <a:ext cx="43073" cy="1054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4538" y="0"/>
                      </a:moveTo>
                      <a:lnTo>
                        <a:pt x="0" y="0"/>
                      </a:lnTo>
                      <a:lnTo>
                        <a:pt x="7477" y="11051"/>
                      </a:lnTo>
                      <a:lnTo>
                        <a:pt x="14538" y="19088"/>
                      </a:lnTo>
                      <a:lnTo>
                        <a:pt x="14538" y="21600"/>
                      </a:lnTo>
                      <a:lnTo>
                        <a:pt x="21600" y="21600"/>
                      </a:lnTo>
                      <a:lnTo>
                        <a:pt x="21600" y="5526"/>
                      </a:lnTo>
                      <a:lnTo>
                        <a:pt x="14538" y="3014"/>
                      </a:lnTo>
                      <a:lnTo>
                        <a:pt x="14538" y="0"/>
                      </a:lnTo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13" name="Freeform 309"/>
                <p:cNvSpPr/>
                <p:nvPr/>
              </p:nvSpPr>
              <p:spPr>
                <a:xfrm>
                  <a:off x="3823476" y="2238151"/>
                  <a:ext cx="361143" cy="2505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8132" y="18178"/>
                      </a:moveTo>
                      <a:lnTo>
                        <a:pt x="18132" y="17109"/>
                      </a:lnTo>
                      <a:lnTo>
                        <a:pt x="20708" y="12475"/>
                      </a:lnTo>
                      <a:lnTo>
                        <a:pt x="21600" y="5632"/>
                      </a:lnTo>
                      <a:lnTo>
                        <a:pt x="19866" y="3422"/>
                      </a:lnTo>
                      <a:lnTo>
                        <a:pt x="19866" y="1069"/>
                      </a:lnTo>
                      <a:lnTo>
                        <a:pt x="19024" y="0"/>
                      </a:lnTo>
                      <a:lnTo>
                        <a:pt x="15506" y="0"/>
                      </a:lnTo>
                      <a:lnTo>
                        <a:pt x="6936" y="7913"/>
                      </a:lnTo>
                      <a:lnTo>
                        <a:pt x="5202" y="7913"/>
                      </a:lnTo>
                      <a:lnTo>
                        <a:pt x="5202" y="13687"/>
                      </a:lnTo>
                      <a:lnTo>
                        <a:pt x="4261" y="14756"/>
                      </a:lnTo>
                      <a:lnTo>
                        <a:pt x="0" y="15826"/>
                      </a:lnTo>
                      <a:lnTo>
                        <a:pt x="0" y="18178"/>
                      </a:lnTo>
                      <a:lnTo>
                        <a:pt x="1684" y="20531"/>
                      </a:lnTo>
                      <a:lnTo>
                        <a:pt x="2576" y="20531"/>
                      </a:lnTo>
                      <a:lnTo>
                        <a:pt x="2576" y="21600"/>
                      </a:lnTo>
                      <a:lnTo>
                        <a:pt x="2576" y="20531"/>
                      </a:lnTo>
                      <a:lnTo>
                        <a:pt x="3418" y="20531"/>
                      </a:lnTo>
                      <a:lnTo>
                        <a:pt x="4261" y="21600"/>
                      </a:lnTo>
                      <a:lnTo>
                        <a:pt x="4261" y="20531"/>
                      </a:lnTo>
                      <a:lnTo>
                        <a:pt x="6094" y="18178"/>
                      </a:lnTo>
                      <a:lnTo>
                        <a:pt x="6936" y="18178"/>
                      </a:lnTo>
                      <a:lnTo>
                        <a:pt x="9512" y="19248"/>
                      </a:lnTo>
                      <a:lnTo>
                        <a:pt x="10354" y="19248"/>
                      </a:lnTo>
                      <a:lnTo>
                        <a:pt x="12088" y="20531"/>
                      </a:lnTo>
                      <a:lnTo>
                        <a:pt x="13772" y="19248"/>
                      </a:lnTo>
                      <a:lnTo>
                        <a:pt x="16448" y="19248"/>
                      </a:lnTo>
                      <a:lnTo>
                        <a:pt x="17290" y="18178"/>
                      </a:lnTo>
                      <a:lnTo>
                        <a:pt x="18132" y="18178"/>
                      </a:lnTo>
                      <a:close/>
                    </a:path>
                  </a:pathLst>
                </a:custGeom>
                <a:solidFill>
                  <a:srgbClr val="CACACA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14" name="Freeform 310"/>
                <p:cNvSpPr/>
                <p:nvPr/>
              </p:nvSpPr>
              <p:spPr>
                <a:xfrm>
                  <a:off x="3422574" y="2383186"/>
                  <a:ext cx="142471" cy="922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23" y="18159"/>
                      </a:moveTo>
                      <a:lnTo>
                        <a:pt x="4370" y="18159"/>
                      </a:lnTo>
                      <a:lnTo>
                        <a:pt x="8615" y="15292"/>
                      </a:lnTo>
                      <a:lnTo>
                        <a:pt x="10738" y="18159"/>
                      </a:lnTo>
                      <a:lnTo>
                        <a:pt x="12985" y="15292"/>
                      </a:lnTo>
                      <a:lnTo>
                        <a:pt x="2123" y="15292"/>
                      </a:lnTo>
                      <a:lnTo>
                        <a:pt x="0" y="8984"/>
                      </a:lnTo>
                      <a:lnTo>
                        <a:pt x="2123" y="3250"/>
                      </a:lnTo>
                      <a:lnTo>
                        <a:pt x="4370" y="0"/>
                      </a:lnTo>
                      <a:lnTo>
                        <a:pt x="8615" y="0"/>
                      </a:lnTo>
                      <a:lnTo>
                        <a:pt x="15108" y="3250"/>
                      </a:lnTo>
                      <a:lnTo>
                        <a:pt x="17230" y="8984"/>
                      </a:lnTo>
                      <a:lnTo>
                        <a:pt x="21600" y="21600"/>
                      </a:lnTo>
                      <a:lnTo>
                        <a:pt x="2123" y="21600"/>
                      </a:lnTo>
                      <a:lnTo>
                        <a:pt x="2123" y="18159"/>
                      </a:lnTo>
                      <a:close/>
                    </a:path>
                  </a:pathLst>
                </a:custGeom>
                <a:solidFill>
                  <a:srgbClr val="CACACA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15" name="Freeform 311"/>
                <p:cNvSpPr/>
                <p:nvPr/>
              </p:nvSpPr>
              <p:spPr>
                <a:xfrm>
                  <a:off x="3752241" y="2501851"/>
                  <a:ext cx="86146" cy="1318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6400"/>
                      </a:moveTo>
                      <a:lnTo>
                        <a:pt x="0" y="0"/>
                      </a:lnTo>
                      <a:lnTo>
                        <a:pt x="14331" y="0"/>
                      </a:lnTo>
                      <a:lnTo>
                        <a:pt x="18069" y="8800"/>
                      </a:lnTo>
                      <a:lnTo>
                        <a:pt x="21600" y="15200"/>
                      </a:lnTo>
                      <a:lnTo>
                        <a:pt x="21600" y="17200"/>
                      </a:lnTo>
                      <a:lnTo>
                        <a:pt x="3738" y="21600"/>
                      </a:lnTo>
                      <a:lnTo>
                        <a:pt x="0" y="21600"/>
                      </a:lnTo>
                      <a:lnTo>
                        <a:pt x="0" y="15200"/>
                      </a:lnTo>
                      <a:lnTo>
                        <a:pt x="3738" y="10800"/>
                      </a:lnTo>
                      <a:lnTo>
                        <a:pt x="0" y="6400"/>
                      </a:lnTo>
                      <a:close/>
                    </a:path>
                  </a:pathLst>
                </a:custGeom>
                <a:solidFill>
                  <a:srgbClr val="FAE232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16" name="Freeform 312"/>
                <p:cNvSpPr/>
                <p:nvPr/>
              </p:nvSpPr>
              <p:spPr>
                <a:xfrm>
                  <a:off x="3879801" y="2449113"/>
                  <a:ext cx="261747" cy="1977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34" y="20250"/>
                      </a:moveTo>
                      <a:lnTo>
                        <a:pt x="13219" y="15930"/>
                      </a:lnTo>
                      <a:lnTo>
                        <a:pt x="14377" y="15930"/>
                      </a:lnTo>
                      <a:lnTo>
                        <a:pt x="15536" y="17280"/>
                      </a:lnTo>
                      <a:lnTo>
                        <a:pt x="16762" y="15930"/>
                      </a:lnTo>
                      <a:lnTo>
                        <a:pt x="19215" y="11610"/>
                      </a:lnTo>
                      <a:lnTo>
                        <a:pt x="20374" y="7290"/>
                      </a:lnTo>
                      <a:lnTo>
                        <a:pt x="21600" y="4320"/>
                      </a:lnTo>
                      <a:lnTo>
                        <a:pt x="21600" y="1350"/>
                      </a:lnTo>
                      <a:lnTo>
                        <a:pt x="20374" y="0"/>
                      </a:lnTo>
                      <a:lnTo>
                        <a:pt x="19215" y="0"/>
                      </a:lnTo>
                      <a:lnTo>
                        <a:pt x="18057" y="1350"/>
                      </a:lnTo>
                      <a:lnTo>
                        <a:pt x="14377" y="1350"/>
                      </a:lnTo>
                      <a:lnTo>
                        <a:pt x="12061" y="2970"/>
                      </a:lnTo>
                      <a:lnTo>
                        <a:pt x="9676" y="1350"/>
                      </a:lnTo>
                      <a:lnTo>
                        <a:pt x="8381" y="1350"/>
                      </a:lnTo>
                      <a:lnTo>
                        <a:pt x="4838" y="0"/>
                      </a:lnTo>
                      <a:lnTo>
                        <a:pt x="3679" y="0"/>
                      </a:lnTo>
                      <a:lnTo>
                        <a:pt x="1295" y="2970"/>
                      </a:lnTo>
                      <a:lnTo>
                        <a:pt x="1295" y="7290"/>
                      </a:lnTo>
                      <a:lnTo>
                        <a:pt x="0" y="12960"/>
                      </a:lnTo>
                      <a:lnTo>
                        <a:pt x="0" y="17280"/>
                      </a:lnTo>
                      <a:lnTo>
                        <a:pt x="3679" y="17280"/>
                      </a:lnTo>
                      <a:lnTo>
                        <a:pt x="3679" y="18630"/>
                      </a:lnTo>
                      <a:lnTo>
                        <a:pt x="4838" y="21600"/>
                      </a:lnTo>
                      <a:lnTo>
                        <a:pt x="10834" y="21600"/>
                      </a:lnTo>
                      <a:lnTo>
                        <a:pt x="10834" y="20250"/>
                      </a:lnTo>
                      <a:close/>
                    </a:path>
                  </a:pathLst>
                </a:custGeom>
                <a:solidFill>
                  <a:srgbClr val="FAE232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17" name="Freeform 313"/>
                <p:cNvSpPr/>
                <p:nvPr/>
              </p:nvSpPr>
              <p:spPr>
                <a:xfrm>
                  <a:off x="3838386" y="2475484"/>
                  <a:ext cx="57982" cy="1318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957" y="2038"/>
                      </a:moveTo>
                      <a:lnTo>
                        <a:pt x="0" y="4075"/>
                      </a:lnTo>
                      <a:lnTo>
                        <a:pt x="0" y="6521"/>
                      </a:lnTo>
                      <a:lnTo>
                        <a:pt x="5322" y="8558"/>
                      </a:lnTo>
                      <a:lnTo>
                        <a:pt x="5322" y="21600"/>
                      </a:lnTo>
                      <a:lnTo>
                        <a:pt x="16278" y="21600"/>
                      </a:lnTo>
                      <a:lnTo>
                        <a:pt x="16278" y="15079"/>
                      </a:lnTo>
                      <a:lnTo>
                        <a:pt x="21600" y="6521"/>
                      </a:lnTo>
                      <a:lnTo>
                        <a:pt x="21600" y="2038"/>
                      </a:lnTo>
                      <a:lnTo>
                        <a:pt x="16278" y="0"/>
                      </a:lnTo>
                      <a:lnTo>
                        <a:pt x="10957" y="0"/>
                      </a:lnTo>
                      <a:lnTo>
                        <a:pt x="10957" y="2038"/>
                      </a:lnTo>
                    </a:path>
                  </a:pathLst>
                </a:custGeom>
                <a:solidFill>
                  <a:srgbClr val="CCCCCC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457200"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18" name="Freeform 314"/>
                <p:cNvSpPr/>
                <p:nvPr/>
              </p:nvSpPr>
              <p:spPr>
                <a:xfrm>
                  <a:off x="3478900" y="2475485"/>
                  <a:ext cx="157380" cy="1054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9667" y="21600"/>
                      </a:moveTo>
                      <a:lnTo>
                        <a:pt x="21600" y="21600"/>
                      </a:lnTo>
                      <a:lnTo>
                        <a:pt x="21600" y="10800"/>
                      </a:lnTo>
                      <a:lnTo>
                        <a:pt x="17735" y="0"/>
                      </a:lnTo>
                      <a:lnTo>
                        <a:pt x="13756" y="2571"/>
                      </a:lnTo>
                      <a:lnTo>
                        <a:pt x="9891" y="2571"/>
                      </a:lnTo>
                      <a:lnTo>
                        <a:pt x="11823" y="0"/>
                      </a:lnTo>
                      <a:lnTo>
                        <a:pt x="3979" y="0"/>
                      </a:lnTo>
                      <a:lnTo>
                        <a:pt x="3979" y="2571"/>
                      </a:lnTo>
                      <a:lnTo>
                        <a:pt x="0" y="8229"/>
                      </a:lnTo>
                      <a:lnTo>
                        <a:pt x="5912" y="13371"/>
                      </a:lnTo>
                      <a:lnTo>
                        <a:pt x="7844" y="10800"/>
                      </a:lnTo>
                      <a:lnTo>
                        <a:pt x="9891" y="10800"/>
                      </a:lnTo>
                      <a:lnTo>
                        <a:pt x="13756" y="16457"/>
                      </a:lnTo>
                      <a:lnTo>
                        <a:pt x="13756" y="19029"/>
                      </a:lnTo>
                      <a:lnTo>
                        <a:pt x="15688" y="16457"/>
                      </a:lnTo>
                      <a:lnTo>
                        <a:pt x="17735" y="21600"/>
                      </a:lnTo>
                      <a:lnTo>
                        <a:pt x="19667" y="21600"/>
                      </a:lnTo>
                      <a:close/>
                    </a:path>
                  </a:pathLst>
                </a:custGeom>
                <a:solidFill>
                  <a:srgbClr val="CACACA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19" name="Freeform 315"/>
                <p:cNvSpPr/>
                <p:nvPr/>
              </p:nvSpPr>
              <p:spPr>
                <a:xfrm>
                  <a:off x="5362475" y="1896991"/>
                  <a:ext cx="657678" cy="6707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9751" y="6739"/>
                      </a:moveTo>
                      <a:lnTo>
                        <a:pt x="20676" y="6739"/>
                      </a:lnTo>
                      <a:lnTo>
                        <a:pt x="21600" y="7589"/>
                      </a:lnTo>
                      <a:lnTo>
                        <a:pt x="21600" y="8492"/>
                      </a:lnTo>
                      <a:lnTo>
                        <a:pt x="20676" y="8492"/>
                      </a:lnTo>
                      <a:lnTo>
                        <a:pt x="20185" y="8863"/>
                      </a:lnTo>
                      <a:lnTo>
                        <a:pt x="19261" y="10561"/>
                      </a:lnTo>
                      <a:lnTo>
                        <a:pt x="18770" y="11039"/>
                      </a:lnTo>
                      <a:lnTo>
                        <a:pt x="18336" y="11834"/>
                      </a:lnTo>
                      <a:lnTo>
                        <a:pt x="18336" y="12313"/>
                      </a:lnTo>
                      <a:cubicBezTo>
                        <a:pt x="18172" y="11889"/>
                        <a:pt x="18010" y="11463"/>
                        <a:pt x="17846" y="11039"/>
                      </a:cubicBezTo>
                      <a:lnTo>
                        <a:pt x="17846" y="10561"/>
                      </a:lnTo>
                      <a:lnTo>
                        <a:pt x="17356" y="11039"/>
                      </a:lnTo>
                      <a:lnTo>
                        <a:pt x="16921" y="11039"/>
                      </a:lnTo>
                      <a:lnTo>
                        <a:pt x="16921" y="10561"/>
                      </a:lnTo>
                      <a:lnTo>
                        <a:pt x="17846" y="9766"/>
                      </a:lnTo>
                      <a:lnTo>
                        <a:pt x="15997" y="9766"/>
                      </a:lnTo>
                      <a:lnTo>
                        <a:pt x="15997" y="8863"/>
                      </a:lnTo>
                      <a:lnTo>
                        <a:pt x="15016" y="8863"/>
                      </a:lnTo>
                      <a:lnTo>
                        <a:pt x="15016" y="9287"/>
                      </a:lnTo>
                      <a:lnTo>
                        <a:pt x="14582" y="10137"/>
                      </a:lnTo>
                      <a:lnTo>
                        <a:pt x="15016" y="10137"/>
                      </a:lnTo>
                      <a:cubicBezTo>
                        <a:pt x="15180" y="10862"/>
                        <a:pt x="15342" y="11588"/>
                        <a:pt x="15507" y="12313"/>
                      </a:cubicBezTo>
                      <a:lnTo>
                        <a:pt x="15016" y="12313"/>
                      </a:lnTo>
                      <a:lnTo>
                        <a:pt x="15016" y="11834"/>
                      </a:lnTo>
                      <a:lnTo>
                        <a:pt x="14092" y="12313"/>
                      </a:lnTo>
                      <a:cubicBezTo>
                        <a:pt x="13928" y="12737"/>
                        <a:pt x="13766" y="13163"/>
                        <a:pt x="13602" y="13587"/>
                      </a:cubicBezTo>
                      <a:lnTo>
                        <a:pt x="12677" y="13958"/>
                      </a:lnTo>
                      <a:lnTo>
                        <a:pt x="10338" y="15655"/>
                      </a:lnTo>
                      <a:lnTo>
                        <a:pt x="10338" y="16134"/>
                      </a:lnTo>
                      <a:lnTo>
                        <a:pt x="9847" y="16134"/>
                      </a:lnTo>
                      <a:lnTo>
                        <a:pt x="9413" y="16505"/>
                      </a:lnTo>
                      <a:lnTo>
                        <a:pt x="8923" y="16505"/>
                      </a:lnTo>
                      <a:lnTo>
                        <a:pt x="8923" y="18203"/>
                      </a:lnTo>
                      <a:lnTo>
                        <a:pt x="8433" y="19053"/>
                      </a:lnTo>
                      <a:lnTo>
                        <a:pt x="8433" y="20326"/>
                      </a:lnTo>
                      <a:lnTo>
                        <a:pt x="7998" y="20750"/>
                      </a:lnTo>
                      <a:lnTo>
                        <a:pt x="7508" y="21229"/>
                      </a:lnTo>
                      <a:lnTo>
                        <a:pt x="7018" y="21600"/>
                      </a:lnTo>
                      <a:lnTo>
                        <a:pt x="6093" y="21229"/>
                      </a:lnTo>
                      <a:lnTo>
                        <a:pt x="4679" y="17408"/>
                      </a:lnTo>
                      <a:lnTo>
                        <a:pt x="3754" y="16134"/>
                      </a:lnTo>
                      <a:cubicBezTo>
                        <a:pt x="3590" y="15284"/>
                        <a:pt x="3428" y="14437"/>
                        <a:pt x="3264" y="13587"/>
                      </a:cubicBezTo>
                      <a:lnTo>
                        <a:pt x="3264" y="11834"/>
                      </a:lnTo>
                      <a:lnTo>
                        <a:pt x="2830" y="12684"/>
                      </a:lnTo>
                      <a:lnTo>
                        <a:pt x="1849" y="13108"/>
                      </a:lnTo>
                      <a:lnTo>
                        <a:pt x="436" y="11834"/>
                      </a:lnTo>
                      <a:lnTo>
                        <a:pt x="1415" y="11834"/>
                      </a:lnTo>
                      <a:lnTo>
                        <a:pt x="1415" y="11410"/>
                      </a:lnTo>
                      <a:lnTo>
                        <a:pt x="924" y="11410"/>
                      </a:lnTo>
                      <a:lnTo>
                        <a:pt x="0" y="11039"/>
                      </a:lnTo>
                      <a:lnTo>
                        <a:pt x="436" y="10561"/>
                      </a:lnTo>
                      <a:lnTo>
                        <a:pt x="1849" y="10561"/>
                      </a:lnTo>
                      <a:lnTo>
                        <a:pt x="1849" y="9287"/>
                      </a:lnTo>
                      <a:lnTo>
                        <a:pt x="1415" y="9287"/>
                      </a:lnTo>
                      <a:lnTo>
                        <a:pt x="1415" y="8863"/>
                      </a:lnTo>
                      <a:lnTo>
                        <a:pt x="924" y="8863"/>
                      </a:lnTo>
                      <a:lnTo>
                        <a:pt x="924" y="8013"/>
                      </a:lnTo>
                      <a:lnTo>
                        <a:pt x="1415" y="7589"/>
                      </a:lnTo>
                      <a:lnTo>
                        <a:pt x="1849" y="8013"/>
                      </a:lnTo>
                      <a:lnTo>
                        <a:pt x="2830" y="7589"/>
                      </a:lnTo>
                      <a:lnTo>
                        <a:pt x="5169" y="5042"/>
                      </a:lnTo>
                      <a:lnTo>
                        <a:pt x="4679" y="4671"/>
                      </a:lnTo>
                      <a:lnTo>
                        <a:pt x="5169" y="4671"/>
                      </a:lnTo>
                      <a:lnTo>
                        <a:pt x="5169" y="4192"/>
                      </a:lnTo>
                      <a:lnTo>
                        <a:pt x="5607" y="3768"/>
                      </a:lnTo>
                      <a:lnTo>
                        <a:pt x="4679" y="2918"/>
                      </a:lnTo>
                      <a:lnTo>
                        <a:pt x="4244" y="2494"/>
                      </a:lnTo>
                      <a:cubicBezTo>
                        <a:pt x="4158" y="2309"/>
                        <a:pt x="4737" y="1918"/>
                        <a:pt x="4728" y="1645"/>
                      </a:cubicBezTo>
                      <a:cubicBezTo>
                        <a:pt x="4720" y="1372"/>
                        <a:pt x="3951" y="1151"/>
                        <a:pt x="4190" y="850"/>
                      </a:cubicBezTo>
                      <a:lnTo>
                        <a:pt x="5607" y="0"/>
                      </a:lnTo>
                      <a:lnTo>
                        <a:pt x="7305" y="1221"/>
                      </a:lnTo>
                      <a:lnTo>
                        <a:pt x="8923" y="1009"/>
                      </a:lnTo>
                      <a:lnTo>
                        <a:pt x="8923" y="2494"/>
                      </a:lnTo>
                      <a:lnTo>
                        <a:pt x="7998" y="3397"/>
                      </a:lnTo>
                      <a:lnTo>
                        <a:pt x="8433" y="4192"/>
                      </a:lnTo>
                      <a:lnTo>
                        <a:pt x="7508" y="4192"/>
                      </a:lnTo>
                      <a:cubicBezTo>
                        <a:pt x="7672" y="4616"/>
                        <a:pt x="7834" y="5042"/>
                        <a:pt x="7998" y="5466"/>
                      </a:cubicBezTo>
                      <a:lnTo>
                        <a:pt x="9413" y="5945"/>
                      </a:lnTo>
                      <a:cubicBezTo>
                        <a:pt x="9249" y="6369"/>
                        <a:pt x="9087" y="6794"/>
                        <a:pt x="8923" y="7218"/>
                      </a:cubicBezTo>
                      <a:lnTo>
                        <a:pt x="9847" y="7589"/>
                      </a:lnTo>
                      <a:lnTo>
                        <a:pt x="14092" y="8863"/>
                      </a:lnTo>
                      <a:lnTo>
                        <a:pt x="14582" y="8863"/>
                      </a:lnTo>
                      <a:lnTo>
                        <a:pt x="14582" y="7589"/>
                      </a:lnTo>
                      <a:lnTo>
                        <a:pt x="15016" y="7589"/>
                      </a:lnTo>
                      <a:lnTo>
                        <a:pt x="15507" y="8013"/>
                      </a:lnTo>
                      <a:lnTo>
                        <a:pt x="15507" y="8492"/>
                      </a:lnTo>
                      <a:lnTo>
                        <a:pt x="17846" y="8492"/>
                      </a:lnTo>
                      <a:lnTo>
                        <a:pt x="17356" y="7589"/>
                      </a:lnTo>
                      <a:lnTo>
                        <a:pt x="19751" y="6739"/>
                      </a:lnTo>
                      <a:close/>
                    </a:path>
                  </a:pathLst>
                </a:custGeom>
                <a:solidFill>
                  <a:srgbClr val="CACACA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20" name="Oval 320"/>
                <p:cNvSpPr/>
                <p:nvPr/>
              </p:nvSpPr>
              <p:spPr>
                <a:xfrm>
                  <a:off x="6389613" y="2211773"/>
                  <a:ext cx="94427" cy="93943"/>
                </a:xfrm>
                <a:prstGeom prst="ellipse">
                  <a:avLst/>
                </a:prstGeom>
                <a:solidFill>
                  <a:srgbClr val="CACACA"/>
                </a:solidFill>
                <a:ln w="9525" cap="flat">
                  <a:solidFill>
                    <a:srgbClr val="BBAD8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</p:grpSp>
        </p:grpSp>
        <p:sp>
          <p:nvSpPr>
            <p:cNvPr id="423" name="Freeform 133"/>
            <p:cNvSpPr/>
            <p:nvPr/>
          </p:nvSpPr>
          <p:spPr>
            <a:xfrm rot="10800000" flipH="1">
              <a:off x="7441447" y="3575744"/>
              <a:ext cx="141996" cy="164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350"/>
                  </a:lnTo>
                  <a:lnTo>
                    <a:pt x="2554" y="3600"/>
                  </a:lnTo>
                  <a:lnTo>
                    <a:pt x="5181" y="6075"/>
                  </a:lnTo>
                  <a:lnTo>
                    <a:pt x="6422" y="7200"/>
                  </a:lnTo>
                  <a:lnTo>
                    <a:pt x="7735" y="9675"/>
                  </a:lnTo>
                  <a:lnTo>
                    <a:pt x="10216" y="12150"/>
                  </a:lnTo>
                  <a:lnTo>
                    <a:pt x="12770" y="16875"/>
                  </a:lnTo>
                  <a:lnTo>
                    <a:pt x="17805" y="21600"/>
                  </a:lnTo>
                  <a:lnTo>
                    <a:pt x="20286" y="21600"/>
                  </a:lnTo>
                  <a:lnTo>
                    <a:pt x="21600" y="16875"/>
                  </a:lnTo>
                  <a:lnTo>
                    <a:pt x="20286" y="14400"/>
                  </a:lnTo>
                  <a:lnTo>
                    <a:pt x="19046" y="14400"/>
                  </a:lnTo>
                  <a:lnTo>
                    <a:pt x="17805" y="12150"/>
                  </a:lnTo>
                  <a:lnTo>
                    <a:pt x="16565" y="12150"/>
                  </a:lnTo>
                  <a:lnTo>
                    <a:pt x="16565" y="10800"/>
                  </a:lnTo>
                  <a:lnTo>
                    <a:pt x="15251" y="9675"/>
                  </a:lnTo>
                  <a:lnTo>
                    <a:pt x="15251" y="8550"/>
                  </a:lnTo>
                  <a:lnTo>
                    <a:pt x="11530" y="6075"/>
                  </a:lnTo>
                  <a:lnTo>
                    <a:pt x="10216" y="6075"/>
                  </a:lnTo>
                  <a:lnTo>
                    <a:pt x="3941" y="1350"/>
                  </a:lnTo>
                  <a:lnTo>
                    <a:pt x="0" y="0"/>
                  </a:lnTo>
                </a:path>
              </a:pathLst>
            </a:custGeom>
            <a:solidFill>
              <a:srgbClr val="FAE232"/>
            </a:solidFill>
            <a:ln w="9525" cap="flat">
              <a:solidFill>
                <a:srgbClr val="BBAD8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427" name="Rectangle 632"/>
          <p:cNvGrpSpPr/>
          <p:nvPr/>
        </p:nvGrpSpPr>
        <p:grpSpPr>
          <a:xfrm>
            <a:off x="7165143" y="6012690"/>
            <a:ext cx="3716219" cy="523218"/>
            <a:chOff x="0" y="0"/>
            <a:chExt cx="3716217" cy="523216"/>
          </a:xfrm>
        </p:grpSpPr>
        <p:sp>
          <p:nvSpPr>
            <p:cNvPr id="425" name="Rectángulo"/>
            <p:cNvSpPr/>
            <p:nvPr/>
          </p:nvSpPr>
          <p:spPr>
            <a:xfrm>
              <a:off x="0" y="59386"/>
              <a:ext cx="3716217" cy="374090"/>
            </a:xfrm>
            <a:prstGeom prst="rect">
              <a:avLst/>
            </a:prstGeom>
            <a:solidFill>
              <a:srgbClr val="FAE23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/>
              <a:endParaRPr/>
            </a:p>
          </p:txBody>
        </p:sp>
        <p:sp>
          <p:nvSpPr>
            <p:cNvPr id="426" name="Países de JAs participando en el entrenamiento de Vedas"/>
            <p:cNvSpPr txBox="1"/>
            <p:nvPr/>
          </p:nvSpPr>
          <p:spPr>
            <a:xfrm>
              <a:off x="45719" y="0"/>
              <a:ext cx="3624778" cy="5232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 defTabSz="457200">
                <a:defRPr sz="1400">
                  <a:solidFill>
                    <a:srgbClr val="595959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lvl1pPr>
            </a:lstStyle>
            <a:p>
              <a:r>
                <a:t>Países de JAs </a:t>
              </a:r>
              <a:r>
                <a:rPr/>
                <a:t>participando </a:t>
              </a:r>
              <a:r>
                <a:rPr lang="pt-BR" dirty="0" smtClean="0"/>
                <a:t>do</a:t>
              </a:r>
              <a:r>
                <a:rPr smtClean="0"/>
                <a:t> tre</a:t>
              </a:r>
              <a:r>
                <a:rPr lang="pt-BR" dirty="0" smtClean="0"/>
                <a:t>i</a:t>
              </a:r>
              <a:r>
                <a:rPr smtClean="0"/>
                <a:t>namento </a:t>
              </a:r>
              <a:r>
                <a:t>de Vedas</a:t>
              </a:r>
            </a:p>
          </p:txBody>
        </p:sp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Rectangle 3"/>
          <p:cNvSpPr/>
          <p:nvPr/>
        </p:nvSpPr>
        <p:spPr>
          <a:xfrm>
            <a:off x="672661" y="1715955"/>
            <a:ext cx="8240112" cy="45720"/>
          </a:xfrm>
          <a:prstGeom prst="rect">
            <a:avLst/>
          </a:prstGeom>
          <a:solidFill>
            <a:srgbClr val="0D4391"/>
          </a:solidFill>
          <a:ln w="12700">
            <a:solidFill>
              <a:srgbClr val="0D4391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0" name="Title"/>
          <p:cNvSpPr txBox="1"/>
          <p:nvPr/>
        </p:nvSpPr>
        <p:spPr>
          <a:xfrm>
            <a:off x="672660" y="928874"/>
            <a:ext cx="10151592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sz="4000"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 lang="pt-BR" dirty="0" smtClean="0"/>
              <a:t>M</a:t>
            </a:r>
            <a:r>
              <a:rPr smtClean="0"/>
              <a:t>antras c</a:t>
            </a:r>
            <a:r>
              <a:rPr lang="pt-BR" dirty="0" smtClean="0"/>
              <a:t>o</a:t>
            </a:r>
            <a:r>
              <a:rPr smtClean="0"/>
              <a:t>bertos n</a:t>
            </a:r>
            <a:r>
              <a:rPr lang="pt-BR" dirty="0" smtClean="0"/>
              <a:t>o</a:t>
            </a:r>
            <a:r>
              <a:rPr smtClean="0"/>
              <a:t> tre</a:t>
            </a:r>
            <a:r>
              <a:rPr lang="pt-BR" dirty="0" smtClean="0"/>
              <a:t>i</a:t>
            </a:r>
            <a:r>
              <a:rPr smtClean="0"/>
              <a:t>namento</a:t>
            </a:r>
            <a:endParaRPr/>
          </a:p>
        </p:txBody>
      </p:sp>
      <p:sp>
        <p:nvSpPr>
          <p:cNvPr id="431" name="Rectangle 3"/>
          <p:cNvSpPr txBox="1"/>
          <p:nvPr/>
        </p:nvSpPr>
        <p:spPr>
          <a:xfrm>
            <a:off x="1682750" y="1851780"/>
            <a:ext cx="8623936" cy="4708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pt-BR" dirty="0" smtClean="0"/>
              <a:t>O</a:t>
            </a:r>
            <a:r>
              <a:rPr smtClean="0"/>
              <a:t> tre</a:t>
            </a:r>
            <a:r>
              <a:rPr lang="pt-BR" dirty="0" smtClean="0"/>
              <a:t>i</a:t>
            </a:r>
            <a:r>
              <a:rPr smtClean="0"/>
              <a:t>namento </a:t>
            </a:r>
            <a:r>
              <a:t>Veda </a:t>
            </a:r>
            <a:r>
              <a:rPr/>
              <a:t>se </a:t>
            </a:r>
            <a:r>
              <a:rPr smtClean="0"/>
              <a:t>inic</a:t>
            </a:r>
            <a:r>
              <a:rPr lang="pt-BR" dirty="0" smtClean="0"/>
              <a:t>i</a:t>
            </a:r>
            <a:r>
              <a:rPr smtClean="0"/>
              <a:t>a </a:t>
            </a:r>
            <a:r>
              <a:t>para permitir </a:t>
            </a:r>
            <a:r>
              <a:rPr/>
              <a:t>que </a:t>
            </a:r>
            <a:r>
              <a:rPr smtClean="0"/>
              <a:t>os </a:t>
            </a:r>
            <a:r>
              <a:t>JA de </a:t>
            </a:r>
            <a:r>
              <a:rPr/>
              <a:t>todo </a:t>
            </a:r>
            <a:r>
              <a:rPr lang="pt-BR" dirty="0" smtClean="0"/>
              <a:t>o</a:t>
            </a:r>
            <a:r>
              <a:rPr smtClean="0"/>
              <a:t> </a:t>
            </a:r>
            <a:r>
              <a:rPr/>
              <a:t>mundo </a:t>
            </a:r>
            <a:r>
              <a:rPr smtClean="0"/>
              <a:t>aprenda</a:t>
            </a:r>
            <a:r>
              <a:rPr lang="pt-BR" dirty="0" smtClean="0"/>
              <a:t>m</a:t>
            </a:r>
            <a:r>
              <a:rPr smtClean="0"/>
              <a:t> </a:t>
            </a:r>
            <a:r>
              <a:t>mantras </a:t>
            </a:r>
            <a:r>
              <a:rPr/>
              <a:t>védicos </a:t>
            </a:r>
            <a:r>
              <a:rPr smtClean="0"/>
              <a:t>com</a:t>
            </a:r>
            <a:r>
              <a:rPr lang="pt-BR" dirty="0" smtClean="0"/>
              <a:t>u</a:t>
            </a:r>
            <a:r>
              <a:rPr smtClean="0"/>
              <a:t>mente </a:t>
            </a:r>
            <a:r>
              <a:rPr/>
              <a:t>cantados </a:t>
            </a:r>
            <a:r>
              <a:rPr smtClean="0"/>
              <a:t>e</a:t>
            </a:r>
            <a:r>
              <a:rPr lang="pt-BR" dirty="0" smtClean="0"/>
              <a:t>m</a:t>
            </a:r>
            <a:r>
              <a:rPr smtClean="0"/>
              <a:t> Pras</a:t>
            </a:r>
            <a:r>
              <a:rPr lang="pt-BR" dirty="0" smtClean="0"/>
              <a:t>h</a:t>
            </a:r>
            <a:r>
              <a:rPr smtClean="0"/>
              <a:t>anti </a:t>
            </a:r>
            <a:r>
              <a:t>Nilayam como </a:t>
            </a:r>
            <a:r>
              <a:rPr/>
              <a:t>se </a:t>
            </a:r>
            <a:r>
              <a:rPr smtClean="0"/>
              <a:t>enumera a</a:t>
            </a:r>
            <a:r>
              <a:rPr lang="pt-BR" dirty="0" smtClean="0"/>
              <a:t>baixo</a:t>
            </a:r>
            <a:r>
              <a:rPr smtClean="0"/>
              <a:t>: </a:t>
            </a:r>
            <a:endParaRPr/>
          </a:p>
          <a:p>
            <a:pPr>
              <a:defRPr sz="20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  <a:p>
            <a:pPr marL="1257300" lvl="2" indent="-342900">
              <a:buSzPct val="100000"/>
              <a:buChar char="▪"/>
              <a:defRPr sz="20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Ganapati Prarthana</a:t>
            </a:r>
          </a:p>
          <a:p>
            <a:pPr marL="1257300" lvl="2" indent="-342900">
              <a:buSzPct val="100000"/>
              <a:buChar char="▪"/>
              <a:defRPr sz="20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Shivopasana Mantra</a:t>
            </a:r>
          </a:p>
          <a:p>
            <a:pPr marL="1257300" lvl="2" indent="-342900">
              <a:buSzPct val="100000"/>
              <a:buChar char="▪"/>
              <a:defRPr sz="20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Mantra Pushpam</a:t>
            </a:r>
          </a:p>
          <a:p>
            <a:pPr marL="1257300" lvl="2" indent="-342900">
              <a:buSzPct val="100000"/>
              <a:buChar char="▪"/>
              <a:defRPr sz="20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Sri Rudram (</a:t>
            </a:r>
            <a:r>
              <a:rPr/>
              <a:t>Namakam </a:t>
            </a:r>
            <a:r>
              <a:rPr lang="pt-BR" dirty="0" smtClean="0"/>
              <a:t>e</a:t>
            </a:r>
            <a:r>
              <a:rPr smtClean="0"/>
              <a:t> </a:t>
            </a:r>
            <a:r>
              <a:t>Chamakam)</a:t>
            </a:r>
          </a:p>
          <a:p>
            <a:pPr marL="1257300" lvl="2" indent="-342900">
              <a:buSzPct val="100000"/>
              <a:buChar char="▪"/>
              <a:defRPr sz="20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Purusha Suktam</a:t>
            </a:r>
          </a:p>
          <a:p>
            <a:pPr marL="1257300" lvl="2" indent="-342900">
              <a:buSzPct val="100000"/>
              <a:buChar char="▪"/>
              <a:defRPr sz="20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Shree Suktam </a:t>
            </a:r>
          </a:p>
          <a:p>
            <a:pPr marL="1257300" lvl="2" indent="-342900">
              <a:buSzPct val="100000"/>
              <a:buChar char="▪"/>
              <a:defRPr sz="20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Durga Suktam</a:t>
            </a:r>
          </a:p>
          <a:p>
            <a:pPr marL="1257300" lvl="2" indent="-342900">
              <a:buSzPct val="100000"/>
              <a:buChar char="▪"/>
              <a:defRPr sz="20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Medha Shuktam</a:t>
            </a:r>
          </a:p>
          <a:p>
            <a:pPr marL="1257300" lvl="2" indent="-342900">
              <a:buSzPct val="100000"/>
              <a:buChar char="▪"/>
              <a:defRPr sz="20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Nakarmana</a:t>
            </a:r>
          </a:p>
          <a:p>
            <a:pPr marL="1257300" lvl="2" indent="-342900">
              <a:buSzPct val="100000"/>
              <a:buChar char="▪"/>
              <a:defRPr sz="20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Bhoo Suktam</a:t>
            </a:r>
          </a:p>
          <a:p>
            <a:pPr marL="1257300" lvl="2" indent="-342900">
              <a:buSzPct val="100000"/>
              <a:buChar char="▪"/>
              <a:defRPr sz="20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Ganapati Atharvaseersham </a:t>
            </a:r>
            <a:r>
              <a:rPr/>
              <a:t>(</a:t>
            </a:r>
            <a:r>
              <a:rPr smtClean="0"/>
              <a:t>opcional</a:t>
            </a:r>
            <a:r>
              <a:rPr lang="pt-BR" dirty="0" smtClean="0"/>
              <a:t>,</a:t>
            </a:r>
            <a:r>
              <a:rPr smtClean="0"/>
              <a:t> s</a:t>
            </a:r>
            <a:r>
              <a:rPr lang="pt-BR" dirty="0" smtClean="0"/>
              <a:t>e</a:t>
            </a:r>
            <a:r>
              <a:rPr smtClean="0"/>
              <a:t> </a:t>
            </a:r>
            <a:r>
              <a:rPr lang="pt-BR" dirty="0" smtClean="0"/>
              <a:t>o</a:t>
            </a:r>
            <a:r>
              <a:rPr smtClean="0"/>
              <a:t> tempo permit</a:t>
            </a:r>
            <a:r>
              <a:rPr lang="pt-BR" dirty="0" smtClean="0"/>
              <a:t>ir</a:t>
            </a:r>
            <a:r>
              <a:rPr smtClean="0"/>
              <a:t>) </a:t>
            </a:r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3" name="Group 30"/>
          <p:cNvGraphicFramePr/>
          <p:nvPr/>
        </p:nvGraphicFramePr>
        <p:xfrm>
          <a:off x="1646216" y="589829"/>
          <a:ext cx="9672497" cy="5726671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169308"/>
                <a:gridCol w="8503189"/>
              </a:tblGrid>
              <a:tr h="1304582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defRPr sz="1800"/>
                      </a:pPr>
                      <a:r>
                        <a:rPr b="1">
                          <a:solidFill>
                            <a:srgbClr val="FFFFFF"/>
                          </a:solidFill>
                          <a:latin typeface="Franklin Gothic Book"/>
                          <a:ea typeface="Franklin Gothic Book"/>
                          <a:cs typeface="Franklin Gothic Book"/>
                          <a:sym typeface="Franklin Gothic Book"/>
                        </a:rPr>
                        <a:t>Público </a:t>
                      </a:r>
                      <a:r>
                        <a:rPr lang="pt-BR" b="1" dirty="0" smtClean="0">
                          <a:solidFill>
                            <a:srgbClr val="FFFFFF"/>
                          </a:solidFill>
                          <a:latin typeface="Franklin Gothic Book"/>
                          <a:ea typeface="Franklin Gothic Book"/>
                          <a:cs typeface="Franklin Gothic Book"/>
                          <a:sym typeface="Franklin Gothic Book"/>
                        </a:rPr>
                        <a:t>Alvo</a:t>
                      </a:r>
                      <a:endParaRPr b="1">
                        <a:solidFill>
                          <a:srgbClr val="FFFFFF"/>
                        </a:solidFill>
                        <a:latin typeface="Franklin Gothic Book"/>
                        <a:ea typeface="Franklin Gothic Book"/>
                        <a:cs typeface="Franklin Gothic Book"/>
                        <a:sym typeface="Franklin Gothic Book"/>
                      </a:endParaRPr>
                    </a:p>
                  </a:txBody>
                  <a:tcPr marL="45720" marR="45720" anchor="ctr" horzOverflow="overflow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defRPr sz="1800">
                          <a:latin typeface="Franklin Gothic Book"/>
                          <a:ea typeface="Franklin Gothic Book"/>
                          <a:cs typeface="Franklin Gothic Book"/>
                          <a:sym typeface="Franklin Gothic Book"/>
                        </a:defRPr>
                      </a:pPr>
                      <a:r>
                        <a:rPr/>
                        <a:t>JAs </a:t>
                      </a:r>
                      <a:r>
                        <a:rPr lang="pt-BR" dirty="0" smtClean="0"/>
                        <a:t>e</a:t>
                      </a:r>
                      <a:r>
                        <a:rPr smtClean="0"/>
                        <a:t> Conse</a:t>
                      </a:r>
                      <a:r>
                        <a:rPr lang="pt-BR" dirty="0" smtClean="0"/>
                        <a:t>lh</a:t>
                      </a:r>
                      <a:r>
                        <a:rPr smtClean="0"/>
                        <a:t>e</a:t>
                      </a:r>
                      <a:r>
                        <a:rPr lang="pt-BR" dirty="0" smtClean="0"/>
                        <a:t>i</a:t>
                      </a:r>
                      <a:r>
                        <a:rPr smtClean="0"/>
                        <a:t>ros </a:t>
                      </a:r>
                      <a:r>
                        <a:t>de </a:t>
                      </a:r>
                      <a:r>
                        <a:rPr/>
                        <a:t>JAs </a:t>
                      </a:r>
                      <a:r>
                        <a:rPr smtClean="0"/>
                        <a:t>através d</a:t>
                      </a:r>
                      <a:r>
                        <a:rPr lang="pt-BR" dirty="0" smtClean="0"/>
                        <a:t>o</a:t>
                      </a:r>
                      <a:r>
                        <a:rPr smtClean="0"/>
                        <a:t> </a:t>
                      </a:r>
                      <a:r>
                        <a:t>registro </a:t>
                      </a:r>
                      <a:r>
                        <a:rPr/>
                        <a:t>de </a:t>
                      </a:r>
                      <a:r>
                        <a:rPr smtClean="0"/>
                        <a:t>interes</a:t>
                      </a:r>
                      <a:r>
                        <a:rPr lang="pt-BR" dirty="0" smtClean="0"/>
                        <a:t>s</a:t>
                      </a:r>
                      <a:r>
                        <a:rPr smtClean="0"/>
                        <a:t>es</a:t>
                      </a:r>
                      <a:r>
                        <a:t>: </a:t>
                      </a:r>
                    </a:p>
                    <a:p>
                      <a:pPr marL="285750" indent="-285750" algn="l">
                        <a:spcBef>
                          <a:spcPts val="200"/>
                        </a:spcBef>
                        <a:buClr>
                          <a:srgbClr val="404040"/>
                        </a:buClr>
                        <a:buSzPct val="100000"/>
                        <a:buChar char="▪"/>
                        <a:defRPr sz="1800">
                          <a:latin typeface="Franklin Gothic Book"/>
                          <a:ea typeface="Franklin Gothic Book"/>
                          <a:cs typeface="Franklin Gothic Book"/>
                          <a:sym typeface="Franklin Gothic Book"/>
                        </a:defRPr>
                      </a:pPr>
                      <a:r>
                        <a:t>Principiantes, </a:t>
                      </a:r>
                      <a:r>
                        <a:rPr/>
                        <a:t>que </a:t>
                      </a:r>
                      <a:r>
                        <a:rPr smtClean="0"/>
                        <a:t>s</a:t>
                      </a:r>
                      <a:r>
                        <a:rPr lang="pt-BR" dirty="0" smtClean="0"/>
                        <a:t>ão</a:t>
                      </a:r>
                      <a:r>
                        <a:rPr smtClean="0"/>
                        <a:t> n</a:t>
                      </a:r>
                      <a:r>
                        <a:rPr lang="pt-BR" dirty="0" smtClean="0"/>
                        <a:t>o</a:t>
                      </a:r>
                      <a:r>
                        <a:rPr smtClean="0"/>
                        <a:t>vos n</a:t>
                      </a:r>
                      <a:r>
                        <a:rPr lang="pt-BR" dirty="0" smtClean="0"/>
                        <a:t>o</a:t>
                      </a:r>
                      <a:r>
                        <a:rPr smtClean="0"/>
                        <a:t> </a:t>
                      </a:r>
                      <a:r>
                        <a:t>canto Védico.</a:t>
                      </a:r>
                    </a:p>
                    <a:p>
                      <a:pPr marL="285750" indent="-285750" algn="l">
                        <a:spcBef>
                          <a:spcPts val="200"/>
                        </a:spcBef>
                        <a:buClr>
                          <a:srgbClr val="404040"/>
                        </a:buClr>
                        <a:buSzPct val="100000"/>
                        <a:buChar char="▪"/>
                        <a:defRPr sz="1800">
                          <a:latin typeface="Franklin Gothic Book"/>
                          <a:ea typeface="Franklin Gothic Book"/>
                          <a:cs typeface="Franklin Gothic Book"/>
                          <a:sym typeface="Franklin Gothic Book"/>
                        </a:defRPr>
                      </a:pPr>
                      <a:r>
                        <a:rPr smtClean="0"/>
                        <a:t>Intermedi</a:t>
                      </a:r>
                      <a:r>
                        <a:rPr lang="pt-BR" dirty="0" smtClean="0"/>
                        <a:t>ári</a:t>
                      </a:r>
                      <a:r>
                        <a:rPr smtClean="0"/>
                        <a:t>o</a:t>
                      </a:r>
                      <a:r>
                        <a:t>, </a:t>
                      </a:r>
                      <a:r>
                        <a:rPr/>
                        <a:t>que </a:t>
                      </a:r>
                      <a:r>
                        <a:rPr smtClean="0"/>
                        <a:t>quer s</a:t>
                      </a:r>
                      <a:r>
                        <a:rPr lang="pt-BR" dirty="0" smtClean="0"/>
                        <a:t>o</a:t>
                      </a:r>
                      <a:r>
                        <a:rPr smtClean="0"/>
                        <a:t>mar a</a:t>
                      </a:r>
                      <a:r>
                        <a:rPr lang="pt-BR" dirty="0" smtClean="0"/>
                        <a:t>o</a:t>
                      </a:r>
                      <a:r>
                        <a:rPr smtClean="0"/>
                        <a:t> s</a:t>
                      </a:r>
                      <a:r>
                        <a:rPr lang="pt-BR" dirty="0" smtClean="0"/>
                        <a:t>e</a:t>
                      </a:r>
                      <a:r>
                        <a:rPr smtClean="0"/>
                        <a:t>u repert</a:t>
                      </a:r>
                      <a:r>
                        <a:rPr lang="pt-BR" dirty="0" smtClean="0"/>
                        <a:t>ó</a:t>
                      </a:r>
                      <a:r>
                        <a:rPr smtClean="0"/>
                        <a:t>rio o</a:t>
                      </a:r>
                      <a:r>
                        <a:rPr lang="pt-BR" dirty="0" smtClean="0"/>
                        <a:t>u</a:t>
                      </a:r>
                      <a:r>
                        <a:rPr smtClean="0"/>
                        <a:t> me</a:t>
                      </a:r>
                      <a:r>
                        <a:rPr lang="pt-BR" dirty="0" smtClean="0"/>
                        <a:t>lh</a:t>
                      </a:r>
                      <a:r>
                        <a:rPr smtClean="0"/>
                        <a:t>orar</a:t>
                      </a:r>
                      <a:r>
                        <a:t>.</a:t>
                      </a:r>
                    </a:p>
                    <a:p>
                      <a:pPr marL="285750" indent="-285750" algn="l">
                        <a:spcBef>
                          <a:spcPts val="200"/>
                        </a:spcBef>
                        <a:buClr>
                          <a:srgbClr val="404040"/>
                        </a:buClr>
                        <a:buSzPct val="100000"/>
                        <a:buChar char="▪"/>
                        <a:defRPr sz="1800">
                          <a:latin typeface="Franklin Gothic Book"/>
                          <a:ea typeface="Franklin Gothic Book"/>
                          <a:cs typeface="Franklin Gothic Book"/>
                          <a:sym typeface="Franklin Gothic Book"/>
                        </a:defRPr>
                      </a:pPr>
                      <a:r>
                        <a:rPr/>
                        <a:t>Cantores </a:t>
                      </a:r>
                      <a:r>
                        <a:rPr smtClean="0"/>
                        <a:t>avan</a:t>
                      </a:r>
                      <a:r>
                        <a:rPr lang="pt-BR" dirty="0" smtClean="0"/>
                        <a:t>ç</a:t>
                      </a:r>
                      <a:r>
                        <a:rPr smtClean="0"/>
                        <a:t>ados</a:t>
                      </a:r>
                      <a:r>
                        <a:t>, </a:t>
                      </a:r>
                      <a:r>
                        <a:rPr/>
                        <a:t>que </a:t>
                      </a:r>
                      <a:r>
                        <a:rPr smtClean="0"/>
                        <a:t>p</a:t>
                      </a:r>
                      <a:r>
                        <a:rPr lang="pt-BR" dirty="0" smtClean="0"/>
                        <a:t>o</a:t>
                      </a:r>
                      <a:r>
                        <a:rPr smtClean="0"/>
                        <a:t>de</a:t>
                      </a:r>
                      <a:r>
                        <a:rPr lang="pt-BR" dirty="0" smtClean="0"/>
                        <a:t>m</a:t>
                      </a:r>
                      <a:r>
                        <a:rPr smtClean="0"/>
                        <a:t> liderar/tre</a:t>
                      </a:r>
                      <a:r>
                        <a:rPr lang="pt-BR" dirty="0" smtClean="0"/>
                        <a:t>i</a:t>
                      </a:r>
                      <a:r>
                        <a:rPr smtClean="0"/>
                        <a:t>nar </a:t>
                      </a:r>
                      <a:r>
                        <a:t>cantos Védicos.</a:t>
                      </a:r>
                    </a:p>
                  </a:txBody>
                  <a:tcPr marL="45720" marR="45720" horzOverflow="overflow">
                    <a:solidFill>
                      <a:srgbClr val="D6DCE5"/>
                    </a:solidFill>
                  </a:tcPr>
                </a:tc>
              </a:tr>
              <a:tr h="994862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defRPr sz="1800"/>
                      </a:pPr>
                      <a:r>
                        <a:rPr sz="1600" b="1" smtClean="0">
                          <a:solidFill>
                            <a:srgbClr val="FFFFFF"/>
                          </a:solidFill>
                          <a:latin typeface="Franklin Gothic Book"/>
                          <a:ea typeface="Franklin Gothic Book"/>
                          <a:cs typeface="Franklin Gothic Book"/>
                          <a:sym typeface="Franklin Gothic Book"/>
                        </a:rPr>
                        <a:t>Conte</a:t>
                      </a:r>
                      <a:r>
                        <a:rPr lang="pt-BR" sz="1600" b="1" dirty="0" smtClean="0">
                          <a:solidFill>
                            <a:srgbClr val="FFFFFF"/>
                          </a:solidFill>
                          <a:latin typeface="Franklin Gothic Book"/>
                          <a:ea typeface="Franklin Gothic Book"/>
                          <a:cs typeface="Franklin Gothic Book"/>
                          <a:sym typeface="Franklin Gothic Book"/>
                        </a:rPr>
                        <a:t>ú</a:t>
                      </a:r>
                      <a:r>
                        <a:rPr sz="1600" b="1" smtClean="0">
                          <a:solidFill>
                            <a:srgbClr val="FFFFFF"/>
                          </a:solidFill>
                          <a:latin typeface="Franklin Gothic Book"/>
                          <a:ea typeface="Franklin Gothic Book"/>
                          <a:cs typeface="Franklin Gothic Book"/>
                          <a:sym typeface="Franklin Gothic Book"/>
                        </a:rPr>
                        <a:t>do</a:t>
                      </a:r>
                      <a:endParaRPr sz="1600" b="1">
                        <a:solidFill>
                          <a:srgbClr val="FFFFFF"/>
                        </a:solidFill>
                        <a:latin typeface="Franklin Gothic Book"/>
                        <a:ea typeface="Franklin Gothic Book"/>
                        <a:cs typeface="Franklin Gothic Book"/>
                        <a:sym typeface="Franklin Gothic Book"/>
                      </a:endParaRPr>
                    </a:p>
                  </a:txBody>
                  <a:tcPr marL="45720" marR="45720" anchor="ctr" horzOverflow="overflow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spcBef>
                          <a:spcPts val="200"/>
                        </a:spcBef>
                        <a:buClr>
                          <a:srgbClr val="404040"/>
                        </a:buClr>
                        <a:buSzPct val="100000"/>
                        <a:buChar char="▪"/>
                        <a:defRPr sz="1800">
                          <a:latin typeface="Franklin Gothic Book"/>
                          <a:ea typeface="Franklin Gothic Book"/>
                          <a:cs typeface="Franklin Gothic Book"/>
                          <a:sym typeface="Franklin Gothic Book"/>
                        </a:defRPr>
                      </a:pPr>
                      <a:r>
                        <a:rPr smtClean="0"/>
                        <a:t>Tutoria</a:t>
                      </a:r>
                      <a:r>
                        <a:rPr lang="pt-BR" dirty="0" smtClean="0"/>
                        <a:t>i</a:t>
                      </a:r>
                      <a:r>
                        <a:rPr smtClean="0"/>
                        <a:t>s </a:t>
                      </a:r>
                      <a:r>
                        <a:t>de </a:t>
                      </a:r>
                      <a:r>
                        <a:rPr/>
                        <a:t>Veda </a:t>
                      </a:r>
                      <a:r>
                        <a:rPr smtClean="0"/>
                        <a:t>dos li</a:t>
                      </a:r>
                      <a:r>
                        <a:rPr lang="pt-BR" dirty="0" smtClean="0"/>
                        <a:t>v</a:t>
                      </a:r>
                      <a:r>
                        <a:rPr smtClean="0"/>
                        <a:t>ros d</a:t>
                      </a:r>
                      <a:r>
                        <a:rPr lang="pt-BR" dirty="0" smtClean="0"/>
                        <a:t>a</a:t>
                      </a:r>
                      <a:r>
                        <a:rPr smtClean="0"/>
                        <a:t> R</a:t>
                      </a:r>
                      <a:r>
                        <a:rPr lang="pt-BR" dirty="0" smtClean="0"/>
                        <a:t>á</a:t>
                      </a:r>
                      <a:r>
                        <a:rPr smtClean="0"/>
                        <a:t>dio </a:t>
                      </a:r>
                      <a:r>
                        <a:rPr/>
                        <a:t>Sai </a:t>
                      </a:r>
                      <a:r>
                        <a:rPr lang="pt-BR" dirty="0" smtClean="0"/>
                        <a:t>e</a:t>
                      </a:r>
                      <a:r>
                        <a:rPr smtClean="0"/>
                        <a:t> </a:t>
                      </a:r>
                      <a:r>
                        <a:t>Veda Pushpanjali.</a:t>
                      </a:r>
                    </a:p>
                    <a:p>
                      <a:pPr marL="285750" indent="-285750" algn="l">
                        <a:spcBef>
                          <a:spcPts val="200"/>
                        </a:spcBef>
                        <a:buClr>
                          <a:srgbClr val="404040"/>
                        </a:buClr>
                        <a:buSzPct val="100000"/>
                        <a:buChar char="▪"/>
                        <a:defRPr sz="1800">
                          <a:latin typeface="Franklin Gothic Book"/>
                          <a:ea typeface="Franklin Gothic Book"/>
                          <a:cs typeface="Franklin Gothic Book"/>
                          <a:sym typeface="Franklin Gothic Book"/>
                        </a:defRPr>
                      </a:pPr>
                      <a:r>
                        <a:rPr smtClean="0"/>
                        <a:t>Materia</a:t>
                      </a:r>
                      <a:r>
                        <a:rPr lang="pt-BR" dirty="0" smtClean="0"/>
                        <a:t>i</a:t>
                      </a:r>
                      <a:r>
                        <a:rPr smtClean="0"/>
                        <a:t>s complementa</a:t>
                      </a:r>
                      <a:r>
                        <a:rPr lang="pt-BR" dirty="0" smtClean="0"/>
                        <a:t>re</a:t>
                      </a:r>
                      <a:r>
                        <a:rPr smtClean="0"/>
                        <a:t>s </a:t>
                      </a:r>
                      <a:r>
                        <a:rPr/>
                        <a:t>relacionados </a:t>
                      </a:r>
                      <a:r>
                        <a:rPr smtClean="0"/>
                        <a:t>co</a:t>
                      </a:r>
                      <a:r>
                        <a:rPr lang="pt-BR" dirty="0" smtClean="0"/>
                        <a:t>m</a:t>
                      </a:r>
                      <a:r>
                        <a:rPr smtClean="0"/>
                        <a:t> os </a:t>
                      </a:r>
                      <a:r>
                        <a:rPr/>
                        <a:t>Vedas </a:t>
                      </a:r>
                      <a:r>
                        <a:rPr lang="pt-BR" dirty="0" smtClean="0"/>
                        <a:t>e</a:t>
                      </a:r>
                      <a:r>
                        <a:rPr smtClean="0"/>
                        <a:t> </a:t>
                      </a:r>
                      <a:r>
                        <a:rPr lang="pt-BR" dirty="0" smtClean="0"/>
                        <a:t>o</a:t>
                      </a:r>
                      <a:r>
                        <a:rPr smtClean="0"/>
                        <a:t> </a:t>
                      </a:r>
                      <a:r>
                        <a:t>canto Védico.</a:t>
                      </a:r>
                    </a:p>
                    <a:p>
                      <a:pPr marL="285750" indent="-285750" algn="l">
                        <a:spcBef>
                          <a:spcPts val="200"/>
                        </a:spcBef>
                        <a:buClr>
                          <a:srgbClr val="404040"/>
                        </a:buClr>
                        <a:buSzPct val="100000"/>
                        <a:buChar char="▪"/>
                        <a:defRPr sz="1800">
                          <a:latin typeface="Franklin Gothic Book"/>
                          <a:ea typeface="Franklin Gothic Book"/>
                          <a:cs typeface="Franklin Gothic Book"/>
                          <a:sym typeface="Franklin Gothic Book"/>
                        </a:defRPr>
                      </a:pPr>
                      <a:r>
                        <a:t>Se </a:t>
                      </a:r>
                      <a:r>
                        <a:rPr/>
                        <a:t>examina </a:t>
                      </a:r>
                      <a:r>
                        <a:rPr smtClean="0"/>
                        <a:t>a po</a:t>
                      </a:r>
                      <a:r>
                        <a:rPr lang="pt-BR" dirty="0" smtClean="0"/>
                        <a:t>s</a:t>
                      </a:r>
                      <a:r>
                        <a:rPr smtClean="0"/>
                        <a:t>sibilidad</a:t>
                      </a:r>
                      <a:r>
                        <a:rPr lang="pt-BR" dirty="0" smtClean="0"/>
                        <a:t>e</a:t>
                      </a:r>
                      <a:r>
                        <a:rPr smtClean="0"/>
                        <a:t> </a:t>
                      </a:r>
                      <a:r>
                        <a:rPr/>
                        <a:t>de </a:t>
                      </a:r>
                      <a:r>
                        <a:rPr smtClean="0"/>
                        <a:t>tradu</a:t>
                      </a:r>
                      <a:r>
                        <a:rPr lang="pt-BR" dirty="0" smtClean="0"/>
                        <a:t>ção</a:t>
                      </a:r>
                      <a:r>
                        <a:rPr smtClean="0"/>
                        <a:t> </a:t>
                      </a:r>
                      <a:r>
                        <a:rPr lang="pt-BR" dirty="0" smtClean="0"/>
                        <a:t>para</a:t>
                      </a:r>
                      <a:r>
                        <a:rPr smtClean="0"/>
                        <a:t> </a:t>
                      </a:r>
                      <a:r>
                        <a:rPr/>
                        <a:t>idiomas </a:t>
                      </a:r>
                      <a:r>
                        <a:rPr lang="pt-BR" dirty="0" smtClean="0"/>
                        <a:t>ch</a:t>
                      </a:r>
                      <a:r>
                        <a:rPr smtClean="0"/>
                        <a:t>ave</a:t>
                      </a:r>
                      <a:r>
                        <a:t>.</a:t>
                      </a:r>
                    </a:p>
                  </a:txBody>
                  <a:tcPr marL="45720" marR="45720" horzOverflow="overflow">
                    <a:solidFill>
                      <a:srgbClr val="D6DCE5"/>
                    </a:solidFill>
                  </a:tcPr>
                </a:tc>
              </a:tr>
              <a:tr h="1705505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defRPr sz="1800"/>
                      </a:pPr>
                      <a:r>
                        <a:rPr b="1" smtClean="0">
                          <a:solidFill>
                            <a:srgbClr val="FFFFFF"/>
                          </a:solidFill>
                          <a:latin typeface="Franklin Gothic Book"/>
                          <a:ea typeface="Franklin Gothic Book"/>
                          <a:cs typeface="Franklin Gothic Book"/>
                          <a:sym typeface="Franklin Gothic Book"/>
                        </a:rPr>
                        <a:t>Plan</a:t>
                      </a:r>
                      <a:r>
                        <a:rPr lang="pt-BR" b="1" dirty="0" smtClean="0">
                          <a:solidFill>
                            <a:srgbClr val="FFFFFF"/>
                          </a:solidFill>
                          <a:latin typeface="Franklin Gothic Book"/>
                          <a:ea typeface="Franklin Gothic Book"/>
                          <a:cs typeface="Franklin Gothic Book"/>
                          <a:sym typeface="Franklin Gothic Book"/>
                        </a:rPr>
                        <a:t>o</a:t>
                      </a:r>
                      <a:r>
                        <a:rPr b="1" smtClean="0">
                          <a:solidFill>
                            <a:srgbClr val="FFFFFF"/>
                          </a:solidFill>
                          <a:latin typeface="Franklin Gothic Book"/>
                          <a:ea typeface="Franklin Gothic Book"/>
                          <a:cs typeface="Franklin Gothic Book"/>
                          <a:sym typeface="Franklin Gothic Book"/>
                        </a:rPr>
                        <a:t> </a:t>
                      </a:r>
                      <a:r>
                        <a:rPr b="1">
                          <a:solidFill>
                            <a:srgbClr val="FFFFFF"/>
                          </a:solidFill>
                          <a:latin typeface="Franklin Gothic Book"/>
                          <a:ea typeface="Franklin Gothic Book"/>
                          <a:cs typeface="Franklin Gothic Book"/>
                          <a:sym typeface="Franklin Gothic Book"/>
                        </a:rPr>
                        <a:t>de </a:t>
                      </a:r>
                      <a:r>
                        <a:rPr lang="pt-BR" b="1" dirty="0" smtClean="0">
                          <a:solidFill>
                            <a:srgbClr val="FFFFFF"/>
                          </a:solidFill>
                          <a:latin typeface="Franklin Gothic Book"/>
                          <a:ea typeface="Franklin Gothic Book"/>
                          <a:cs typeface="Franklin Gothic Book"/>
                          <a:sym typeface="Franklin Gothic Book"/>
                        </a:rPr>
                        <a:t>T</a:t>
                      </a:r>
                      <a:r>
                        <a:rPr b="1" smtClean="0">
                          <a:solidFill>
                            <a:srgbClr val="FFFFFF"/>
                          </a:solidFill>
                          <a:latin typeface="Franklin Gothic Book"/>
                          <a:ea typeface="Franklin Gothic Book"/>
                          <a:cs typeface="Franklin Gothic Book"/>
                          <a:sym typeface="Franklin Gothic Book"/>
                        </a:rPr>
                        <a:t>re</a:t>
                      </a:r>
                      <a:r>
                        <a:rPr lang="pt-BR" b="1" dirty="0" smtClean="0">
                          <a:solidFill>
                            <a:srgbClr val="FFFFFF"/>
                          </a:solidFill>
                          <a:latin typeface="Franklin Gothic Book"/>
                          <a:ea typeface="Franklin Gothic Book"/>
                          <a:cs typeface="Franklin Gothic Book"/>
                          <a:sym typeface="Franklin Gothic Book"/>
                        </a:rPr>
                        <a:t>i</a:t>
                      </a:r>
                      <a:r>
                        <a:rPr b="1" smtClean="0">
                          <a:solidFill>
                            <a:srgbClr val="FFFFFF"/>
                          </a:solidFill>
                          <a:latin typeface="Franklin Gothic Book"/>
                          <a:ea typeface="Franklin Gothic Book"/>
                          <a:cs typeface="Franklin Gothic Book"/>
                          <a:sym typeface="Franklin Gothic Book"/>
                        </a:rPr>
                        <a:t>na-mento</a:t>
                      </a:r>
                      <a:endParaRPr b="1">
                        <a:solidFill>
                          <a:srgbClr val="FFFFFF"/>
                        </a:solidFill>
                        <a:latin typeface="Franklin Gothic Book"/>
                        <a:ea typeface="Franklin Gothic Book"/>
                        <a:cs typeface="Franklin Gothic Book"/>
                        <a:sym typeface="Franklin Gothic Book"/>
                      </a:endParaRPr>
                    </a:p>
                  </a:txBody>
                  <a:tcPr marL="45720" marR="45720" anchor="ctr" horzOverflow="overflow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spcBef>
                          <a:spcPts val="200"/>
                        </a:spcBef>
                        <a:buClr>
                          <a:srgbClr val="404040"/>
                        </a:buClr>
                        <a:buSzPct val="100000"/>
                        <a:buChar char="▪"/>
                        <a:defRPr sz="1800">
                          <a:latin typeface="Franklin Gothic Book"/>
                          <a:ea typeface="Franklin Gothic Book"/>
                          <a:cs typeface="Franklin Gothic Book"/>
                          <a:sym typeface="Franklin Gothic Book"/>
                        </a:defRPr>
                      </a:pPr>
                      <a:r>
                        <a:rPr smtClean="0"/>
                        <a:t>Plan</a:t>
                      </a:r>
                      <a:r>
                        <a:rPr lang="pt-BR" dirty="0" smtClean="0"/>
                        <a:t>o</a:t>
                      </a:r>
                      <a:r>
                        <a:rPr smtClean="0"/>
                        <a:t> </a:t>
                      </a:r>
                      <a:r>
                        <a:rPr/>
                        <a:t>de </a:t>
                      </a:r>
                      <a:r>
                        <a:rPr smtClean="0"/>
                        <a:t>l</a:t>
                      </a:r>
                      <a:r>
                        <a:rPr lang="pt-BR" dirty="0" smtClean="0"/>
                        <a:t>ição</a:t>
                      </a:r>
                      <a:r>
                        <a:rPr smtClean="0"/>
                        <a:t> quin</a:t>
                      </a:r>
                      <a:r>
                        <a:rPr lang="pt-BR" dirty="0" smtClean="0"/>
                        <a:t>z</a:t>
                      </a:r>
                      <a:r>
                        <a:rPr smtClean="0"/>
                        <a:t>enal </a:t>
                      </a:r>
                      <a:r>
                        <a:rPr/>
                        <a:t>para </a:t>
                      </a:r>
                      <a:r>
                        <a:rPr smtClean="0"/>
                        <a:t>tutoria</a:t>
                      </a:r>
                      <a:r>
                        <a:rPr lang="pt-BR" dirty="0" smtClean="0"/>
                        <a:t>i</a:t>
                      </a:r>
                      <a:r>
                        <a:rPr smtClean="0"/>
                        <a:t>s </a:t>
                      </a:r>
                      <a:r>
                        <a:rPr/>
                        <a:t>que </a:t>
                      </a:r>
                      <a:r>
                        <a:rPr smtClean="0"/>
                        <a:t>inclue</a:t>
                      </a:r>
                      <a:r>
                        <a:rPr lang="pt-BR" dirty="0" smtClean="0"/>
                        <a:t>m</a:t>
                      </a:r>
                      <a:r>
                        <a:rPr smtClean="0"/>
                        <a:t> clas</a:t>
                      </a:r>
                      <a:r>
                        <a:rPr lang="pt-BR" dirty="0" smtClean="0"/>
                        <a:t>s</a:t>
                      </a:r>
                      <a:r>
                        <a:rPr smtClean="0"/>
                        <a:t>es </a:t>
                      </a:r>
                      <a:r>
                        <a:rPr/>
                        <a:t>de </a:t>
                      </a:r>
                      <a:r>
                        <a:rPr smtClean="0"/>
                        <a:t>revis</a:t>
                      </a:r>
                      <a:r>
                        <a:rPr lang="pt-BR" dirty="0" smtClean="0"/>
                        <a:t>ão</a:t>
                      </a:r>
                      <a:r>
                        <a:rPr smtClean="0"/>
                        <a:t> </a:t>
                      </a:r>
                      <a:r>
                        <a:rPr/>
                        <a:t>a </a:t>
                      </a:r>
                      <a:r>
                        <a:rPr smtClean="0"/>
                        <a:t>n</a:t>
                      </a:r>
                      <a:r>
                        <a:rPr lang="pt-BR" dirty="0" smtClean="0"/>
                        <a:t>í</a:t>
                      </a:r>
                      <a:r>
                        <a:rPr smtClean="0"/>
                        <a:t>vel </a:t>
                      </a:r>
                      <a:r>
                        <a:rPr/>
                        <a:t>zonal </a:t>
                      </a:r>
                      <a:r>
                        <a:rPr smtClean="0"/>
                        <a:t>o</a:t>
                      </a:r>
                      <a:r>
                        <a:rPr lang="pt-BR" dirty="0" smtClean="0"/>
                        <a:t>u</a:t>
                      </a:r>
                      <a:r>
                        <a:rPr smtClean="0"/>
                        <a:t> </a:t>
                      </a:r>
                      <a:r>
                        <a:t>nacional.</a:t>
                      </a:r>
                    </a:p>
                    <a:p>
                      <a:pPr marL="285750" indent="-285750" algn="l">
                        <a:spcBef>
                          <a:spcPts val="200"/>
                        </a:spcBef>
                        <a:buClr>
                          <a:srgbClr val="404040"/>
                        </a:buClr>
                        <a:buSzPct val="100000"/>
                        <a:buChar char="▪"/>
                        <a:defRPr sz="1800">
                          <a:latin typeface="Franklin Gothic Book"/>
                          <a:ea typeface="Franklin Gothic Book"/>
                          <a:cs typeface="Franklin Gothic Book"/>
                          <a:sym typeface="Franklin Gothic Book"/>
                        </a:defRPr>
                      </a:pPr>
                      <a:r>
                        <a:rPr lang="pt-BR" dirty="0" smtClean="0"/>
                        <a:t>A</a:t>
                      </a:r>
                      <a:r>
                        <a:rPr smtClean="0"/>
                        <a:t> metodolog</a:t>
                      </a:r>
                      <a:r>
                        <a:rPr lang="pt-BR" dirty="0" smtClean="0"/>
                        <a:t>i</a:t>
                      </a:r>
                      <a:r>
                        <a:rPr smtClean="0"/>
                        <a:t>a </a:t>
                      </a:r>
                      <a:r>
                        <a:rPr/>
                        <a:t>implica </a:t>
                      </a:r>
                      <a:r>
                        <a:rPr lang="pt-BR" dirty="0" smtClean="0"/>
                        <a:t>no</a:t>
                      </a:r>
                      <a:r>
                        <a:rPr smtClean="0"/>
                        <a:t> aprendiza</a:t>
                      </a:r>
                      <a:r>
                        <a:rPr lang="pt-BR" dirty="0" smtClean="0"/>
                        <a:t>do</a:t>
                      </a:r>
                      <a:r>
                        <a:rPr smtClean="0"/>
                        <a:t> </a:t>
                      </a:r>
                      <a:r>
                        <a:rPr/>
                        <a:t>de </a:t>
                      </a:r>
                      <a:r>
                        <a:rPr smtClean="0"/>
                        <a:t>a</a:t>
                      </a:r>
                      <a:r>
                        <a:rPr lang="pt-BR" dirty="0" smtClean="0"/>
                        <a:t>o</a:t>
                      </a:r>
                      <a:r>
                        <a:rPr lang="pt-BR" baseline="0" dirty="0" smtClean="0"/>
                        <a:t> </a:t>
                      </a:r>
                      <a:r>
                        <a:rPr smtClean="0"/>
                        <a:t>redor </a:t>
                      </a:r>
                      <a:r>
                        <a:t>de </a:t>
                      </a:r>
                      <a:r>
                        <a:rPr/>
                        <a:t>25 </a:t>
                      </a:r>
                      <a:r>
                        <a:rPr smtClean="0"/>
                        <a:t>l</a:t>
                      </a:r>
                      <a:r>
                        <a:rPr lang="pt-BR" dirty="0" smtClean="0"/>
                        <a:t>i</a:t>
                      </a:r>
                      <a:r>
                        <a:rPr smtClean="0"/>
                        <a:t>n</a:t>
                      </a:r>
                      <a:r>
                        <a:rPr lang="pt-BR" dirty="0" smtClean="0"/>
                        <a:t>h</a:t>
                      </a:r>
                      <a:r>
                        <a:rPr smtClean="0"/>
                        <a:t>as </a:t>
                      </a:r>
                      <a:r>
                        <a:rPr lang="pt-BR" dirty="0" smtClean="0"/>
                        <a:t>a </a:t>
                      </a:r>
                      <a:r>
                        <a:rPr smtClean="0"/>
                        <a:t>cada quin</a:t>
                      </a:r>
                      <a:r>
                        <a:rPr lang="pt-BR" dirty="0" smtClean="0"/>
                        <a:t>z</a:t>
                      </a:r>
                      <a:r>
                        <a:rPr smtClean="0"/>
                        <a:t>e d</a:t>
                      </a:r>
                      <a:r>
                        <a:rPr lang="pt-BR" dirty="0" smtClean="0"/>
                        <a:t>i</a:t>
                      </a:r>
                      <a:r>
                        <a:rPr smtClean="0"/>
                        <a:t>as</a:t>
                      </a:r>
                      <a:r>
                        <a:t>.</a:t>
                      </a:r>
                    </a:p>
                    <a:p>
                      <a:pPr marL="285750" indent="-285750" algn="l">
                        <a:spcBef>
                          <a:spcPts val="200"/>
                        </a:spcBef>
                        <a:buClr>
                          <a:srgbClr val="404040"/>
                        </a:buClr>
                        <a:buSzPct val="100000"/>
                        <a:buChar char="▪"/>
                        <a:defRPr sz="1800">
                          <a:latin typeface="Franklin Gothic Book"/>
                          <a:ea typeface="Franklin Gothic Book"/>
                          <a:cs typeface="Franklin Gothic Book"/>
                          <a:sym typeface="Franklin Gothic Book"/>
                        </a:defRPr>
                      </a:pPr>
                      <a:r>
                        <a:rPr lang="pt-BR" dirty="0" smtClean="0"/>
                        <a:t>A</a:t>
                      </a:r>
                      <a:r>
                        <a:rPr smtClean="0"/>
                        <a:t>s cla</a:t>
                      </a:r>
                      <a:r>
                        <a:rPr lang="pt-BR" dirty="0" smtClean="0"/>
                        <a:t>s</a:t>
                      </a:r>
                      <a:r>
                        <a:rPr smtClean="0"/>
                        <a:t>ses </a:t>
                      </a:r>
                      <a:r>
                        <a:rPr/>
                        <a:t>de </a:t>
                      </a:r>
                      <a:r>
                        <a:rPr smtClean="0"/>
                        <a:t>prática a</a:t>
                      </a:r>
                      <a:r>
                        <a:rPr lang="pt-BR" dirty="0" smtClean="0"/>
                        <a:t>o</a:t>
                      </a:r>
                      <a:r>
                        <a:rPr smtClean="0"/>
                        <a:t> </a:t>
                      </a:r>
                      <a:r>
                        <a:rPr/>
                        <a:t>final </a:t>
                      </a:r>
                      <a:r>
                        <a:rPr smtClean="0"/>
                        <a:t>da capacita</a:t>
                      </a:r>
                      <a:r>
                        <a:rPr lang="pt-BR" dirty="0" smtClean="0"/>
                        <a:t>ção</a:t>
                      </a:r>
                      <a:r>
                        <a:rPr smtClean="0"/>
                        <a:t> </a:t>
                      </a:r>
                      <a:r>
                        <a:rPr/>
                        <a:t>de </a:t>
                      </a:r>
                      <a:r>
                        <a:rPr smtClean="0"/>
                        <a:t>u</a:t>
                      </a:r>
                      <a:r>
                        <a:rPr lang="pt-BR" dirty="0" smtClean="0"/>
                        <a:t>m</a:t>
                      </a:r>
                      <a:r>
                        <a:rPr smtClean="0"/>
                        <a:t> </a:t>
                      </a:r>
                      <a:r>
                        <a:t>mantra </a:t>
                      </a:r>
                      <a:r>
                        <a:rPr/>
                        <a:t>se </a:t>
                      </a:r>
                      <a:r>
                        <a:rPr smtClean="0"/>
                        <a:t>realizar</a:t>
                      </a:r>
                      <a:r>
                        <a:rPr lang="pt-BR" dirty="0" smtClean="0"/>
                        <a:t>ão</a:t>
                      </a:r>
                      <a:r>
                        <a:rPr smtClean="0"/>
                        <a:t> </a:t>
                      </a:r>
                      <a:r>
                        <a:rPr/>
                        <a:t>a </a:t>
                      </a:r>
                      <a:r>
                        <a:rPr smtClean="0"/>
                        <a:t>n</a:t>
                      </a:r>
                      <a:r>
                        <a:rPr lang="pt-BR" dirty="0" smtClean="0"/>
                        <a:t>í</a:t>
                      </a:r>
                      <a:r>
                        <a:rPr smtClean="0"/>
                        <a:t>vel </a:t>
                      </a:r>
                      <a:r>
                        <a:rPr/>
                        <a:t>zonal </a:t>
                      </a:r>
                      <a:r>
                        <a:rPr smtClean="0"/>
                        <a:t>o</a:t>
                      </a:r>
                      <a:r>
                        <a:rPr lang="pt-BR" dirty="0" smtClean="0"/>
                        <a:t>u</a:t>
                      </a:r>
                      <a:r>
                        <a:rPr smtClean="0"/>
                        <a:t> </a:t>
                      </a:r>
                      <a:r>
                        <a:t>nacional.</a:t>
                      </a:r>
                    </a:p>
                    <a:p>
                      <a:pPr marL="285750" indent="-285750" algn="l">
                        <a:spcBef>
                          <a:spcPts val="200"/>
                        </a:spcBef>
                        <a:buClr>
                          <a:srgbClr val="404040"/>
                        </a:buClr>
                        <a:buSzPct val="100000"/>
                        <a:buChar char="▪"/>
                        <a:defRPr sz="1800">
                          <a:latin typeface="Franklin Gothic Book"/>
                          <a:ea typeface="Franklin Gothic Book"/>
                          <a:cs typeface="Franklin Gothic Book"/>
                          <a:sym typeface="Franklin Gothic Book"/>
                        </a:defRPr>
                      </a:pPr>
                      <a:r>
                        <a:rPr smtClean="0"/>
                        <a:t>Semin</a:t>
                      </a:r>
                      <a:r>
                        <a:rPr lang="pt-BR" dirty="0" smtClean="0"/>
                        <a:t>á</a:t>
                      </a:r>
                      <a:r>
                        <a:rPr smtClean="0"/>
                        <a:t>rio </a:t>
                      </a:r>
                      <a:r>
                        <a:rPr/>
                        <a:t>web </a:t>
                      </a:r>
                      <a:r>
                        <a:rPr smtClean="0"/>
                        <a:t>u</a:t>
                      </a:r>
                      <a:r>
                        <a:rPr lang="pt-BR" dirty="0" smtClean="0"/>
                        <a:t>m</a:t>
                      </a:r>
                      <a:r>
                        <a:rPr smtClean="0"/>
                        <a:t>a </a:t>
                      </a:r>
                      <a:r>
                        <a:rPr/>
                        <a:t>vez </a:t>
                      </a:r>
                      <a:r>
                        <a:rPr lang="pt-BR" dirty="0" smtClean="0"/>
                        <a:t>a </a:t>
                      </a:r>
                      <a:r>
                        <a:rPr smtClean="0"/>
                        <a:t>cada do</a:t>
                      </a:r>
                      <a:r>
                        <a:rPr lang="pt-BR" dirty="0" smtClean="0"/>
                        <a:t>i</a:t>
                      </a:r>
                      <a:r>
                        <a:rPr smtClean="0"/>
                        <a:t>s </a:t>
                      </a:r>
                      <a:r>
                        <a:t>meses </a:t>
                      </a:r>
                      <a:r>
                        <a:rPr/>
                        <a:t>por </a:t>
                      </a:r>
                      <a:r>
                        <a:rPr smtClean="0"/>
                        <a:t>experts na mat</a:t>
                      </a:r>
                      <a:r>
                        <a:rPr lang="pt-BR" dirty="0" smtClean="0"/>
                        <a:t>é</a:t>
                      </a:r>
                      <a:r>
                        <a:rPr smtClean="0"/>
                        <a:t>ria</a:t>
                      </a:r>
                      <a:r>
                        <a:t>.</a:t>
                      </a:r>
                    </a:p>
                  </a:txBody>
                  <a:tcPr marL="45720" marR="45720" horzOverflow="overflow">
                    <a:solidFill>
                      <a:srgbClr val="D6DCE5"/>
                    </a:solidFill>
                  </a:tcPr>
                </a:tc>
              </a:tr>
              <a:tr h="673867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defRPr sz="1800"/>
                      </a:pPr>
                      <a:r>
                        <a:rPr b="1">
                          <a:solidFill>
                            <a:srgbClr val="FFFFFF"/>
                          </a:solidFill>
                          <a:latin typeface="Franklin Gothic Book"/>
                          <a:ea typeface="Franklin Gothic Book"/>
                          <a:cs typeface="Franklin Gothic Book"/>
                          <a:sym typeface="Franklin Gothic Book"/>
                        </a:rPr>
                        <a:t>Recurso Humano</a:t>
                      </a:r>
                    </a:p>
                  </a:txBody>
                  <a:tcPr marL="45720" marR="45720" anchor="ctr" horzOverflow="overflow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spcBef>
                          <a:spcPts val="200"/>
                        </a:spcBef>
                        <a:buClr>
                          <a:srgbClr val="404040"/>
                        </a:buClr>
                        <a:buSzPct val="100000"/>
                        <a:buChar char="▪"/>
                        <a:defRPr sz="1800">
                          <a:latin typeface="Franklin Gothic Book"/>
                          <a:ea typeface="Franklin Gothic Book"/>
                          <a:cs typeface="Franklin Gothic Book"/>
                          <a:sym typeface="Franklin Gothic Book"/>
                        </a:defRPr>
                      </a:pPr>
                      <a:r>
                        <a:rPr lang="pt-BR" dirty="0" smtClean="0"/>
                        <a:t>A</a:t>
                      </a:r>
                      <a:r>
                        <a:rPr smtClean="0"/>
                        <a:t> capacita</a:t>
                      </a:r>
                      <a:r>
                        <a:rPr lang="pt-BR" dirty="0" smtClean="0"/>
                        <a:t>ção</a:t>
                      </a:r>
                      <a:r>
                        <a:rPr smtClean="0"/>
                        <a:t> </a:t>
                      </a:r>
                      <a:r>
                        <a:t>se </a:t>
                      </a:r>
                      <a:r>
                        <a:rPr/>
                        <a:t>implementará </a:t>
                      </a:r>
                      <a:r>
                        <a:rPr smtClean="0"/>
                        <a:t>através dos </a:t>
                      </a:r>
                      <a:r>
                        <a:t>recursos humanos de </a:t>
                      </a:r>
                      <a:r>
                        <a:rPr/>
                        <a:t>Vedas </a:t>
                      </a:r>
                      <a:r>
                        <a:rPr smtClean="0"/>
                        <a:t>Zona</a:t>
                      </a:r>
                      <a:r>
                        <a:rPr lang="pt-BR" dirty="0" smtClean="0"/>
                        <a:t>i</a:t>
                      </a:r>
                      <a:r>
                        <a:rPr smtClean="0"/>
                        <a:t>s </a:t>
                      </a:r>
                      <a:r>
                        <a:rPr lang="pt-BR" dirty="0" smtClean="0"/>
                        <a:t>e</a:t>
                      </a:r>
                      <a:r>
                        <a:rPr smtClean="0"/>
                        <a:t> Naciona</a:t>
                      </a:r>
                      <a:r>
                        <a:rPr lang="pt-BR" dirty="0" smtClean="0"/>
                        <a:t>i</a:t>
                      </a:r>
                      <a:r>
                        <a:rPr smtClean="0"/>
                        <a:t>s co</a:t>
                      </a:r>
                      <a:r>
                        <a:rPr lang="pt-BR" dirty="0" smtClean="0"/>
                        <a:t>m</a:t>
                      </a:r>
                      <a:r>
                        <a:rPr smtClean="0"/>
                        <a:t> </a:t>
                      </a:r>
                      <a:r>
                        <a:rPr lang="pt-BR" dirty="0" smtClean="0"/>
                        <a:t>o</a:t>
                      </a:r>
                      <a:r>
                        <a:rPr smtClean="0"/>
                        <a:t> apo</a:t>
                      </a:r>
                      <a:r>
                        <a:rPr lang="pt-BR" dirty="0" smtClean="0"/>
                        <a:t>i</a:t>
                      </a:r>
                      <a:r>
                        <a:rPr smtClean="0"/>
                        <a:t>o </a:t>
                      </a:r>
                      <a:r>
                        <a:rPr/>
                        <a:t>de </a:t>
                      </a:r>
                      <a:r>
                        <a:rPr smtClean="0"/>
                        <a:t>instrutores </a:t>
                      </a:r>
                      <a:r>
                        <a:t>identificados.</a:t>
                      </a:r>
                    </a:p>
                  </a:txBody>
                  <a:tcPr marL="45720" marR="45720" horzOverflow="overflow">
                    <a:solidFill>
                      <a:srgbClr val="D6DCE5"/>
                    </a:solidFill>
                  </a:tcPr>
                </a:tc>
              </a:tr>
              <a:tr h="685141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defRPr sz="1800"/>
                      </a:pPr>
                      <a:r>
                        <a:rPr b="1">
                          <a:solidFill>
                            <a:srgbClr val="FFFFFF"/>
                          </a:solidFill>
                          <a:latin typeface="Franklin Gothic Book"/>
                          <a:ea typeface="Franklin Gothic Book"/>
                          <a:cs typeface="Franklin Gothic Book"/>
                          <a:sym typeface="Franklin Gothic Book"/>
                        </a:rPr>
                        <a:t>Platafor-ma</a:t>
                      </a:r>
                    </a:p>
                  </a:txBody>
                  <a:tcPr marL="45720" marR="45720" anchor="ctr" horzOverflow="overflow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spcBef>
                          <a:spcPts val="200"/>
                        </a:spcBef>
                        <a:buClr>
                          <a:srgbClr val="404040"/>
                        </a:buClr>
                        <a:buSzPct val="100000"/>
                        <a:buChar char="▪"/>
                        <a:defRPr sz="1800">
                          <a:latin typeface="Franklin Gothic Book"/>
                          <a:ea typeface="Franklin Gothic Book"/>
                          <a:cs typeface="Franklin Gothic Book"/>
                          <a:sym typeface="Franklin Gothic Book"/>
                        </a:defRPr>
                      </a:pPr>
                      <a:r>
                        <a:rPr smtClean="0"/>
                        <a:t>Corre</a:t>
                      </a:r>
                      <a:r>
                        <a:rPr lang="pt-BR" dirty="0" smtClean="0"/>
                        <a:t>i</a:t>
                      </a:r>
                      <a:r>
                        <a:rPr smtClean="0"/>
                        <a:t>o eletr</a:t>
                      </a:r>
                      <a:r>
                        <a:rPr lang="pt-BR" dirty="0" smtClean="0"/>
                        <a:t>ô</a:t>
                      </a:r>
                      <a:r>
                        <a:rPr smtClean="0"/>
                        <a:t>nico o</a:t>
                      </a:r>
                      <a:r>
                        <a:rPr lang="pt-BR" dirty="0" smtClean="0"/>
                        <a:t>u</a:t>
                      </a:r>
                      <a:r>
                        <a:rPr smtClean="0"/>
                        <a:t> </a:t>
                      </a:r>
                      <a:r>
                        <a:t>plataforma zonal/nacional para </a:t>
                      </a:r>
                      <a:r>
                        <a:rPr/>
                        <a:t>proporcionar </a:t>
                      </a:r>
                      <a:r>
                        <a:rPr smtClean="0"/>
                        <a:t>tutoria</a:t>
                      </a:r>
                      <a:r>
                        <a:rPr lang="pt-BR" dirty="0" smtClean="0"/>
                        <a:t>i</a:t>
                      </a:r>
                      <a:r>
                        <a:rPr smtClean="0"/>
                        <a:t>s aos </a:t>
                      </a:r>
                      <a:r>
                        <a:t>participantes.</a:t>
                      </a:r>
                    </a:p>
                    <a:p>
                      <a:pPr marL="285750" indent="-285750" algn="l">
                        <a:spcBef>
                          <a:spcPts val="200"/>
                        </a:spcBef>
                        <a:buClr>
                          <a:srgbClr val="404040"/>
                        </a:buClr>
                        <a:buSzPct val="100000"/>
                        <a:buChar char="▪"/>
                        <a:defRPr sz="1800">
                          <a:latin typeface="Franklin Gothic Book"/>
                          <a:ea typeface="Franklin Gothic Book"/>
                          <a:cs typeface="Franklin Gothic Book"/>
                          <a:sym typeface="Franklin Gothic Book"/>
                        </a:defRPr>
                      </a:pPr>
                      <a:r>
                        <a:t>Zoom </a:t>
                      </a:r>
                      <a:r>
                        <a:rPr/>
                        <a:t>para </a:t>
                      </a:r>
                      <a:r>
                        <a:rPr smtClean="0"/>
                        <a:t>semin</a:t>
                      </a:r>
                      <a:r>
                        <a:rPr lang="pt-BR" dirty="0" smtClean="0"/>
                        <a:t>á</a:t>
                      </a:r>
                      <a:r>
                        <a:rPr smtClean="0"/>
                        <a:t>rios </a:t>
                      </a:r>
                      <a:r>
                        <a:t>web.</a:t>
                      </a:r>
                    </a:p>
                  </a:txBody>
                  <a:tcPr marL="45720" marR="45720" horzOverflow="overflow">
                    <a:solidFill>
                      <a:srgbClr val="D6DCE5"/>
                    </a:solidFill>
                  </a:tcPr>
                </a:tc>
              </a:tr>
            </a:tbl>
          </a:graphicData>
        </a:graphic>
      </p:graphicFrame>
      <p:sp>
        <p:nvSpPr>
          <p:cNvPr id="434" name="Title"/>
          <p:cNvSpPr txBox="1"/>
          <p:nvPr/>
        </p:nvSpPr>
        <p:spPr>
          <a:xfrm>
            <a:off x="0" y="-86918"/>
            <a:ext cx="12192000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825500"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 smtClean="0"/>
              <a:t>Plan</a:t>
            </a:r>
            <a:r>
              <a:rPr lang="pt-BR" dirty="0" smtClean="0"/>
              <a:t>o</a:t>
            </a:r>
            <a:r>
              <a:rPr smtClean="0"/>
              <a:t> d</a:t>
            </a:r>
            <a:r>
              <a:rPr lang="pt-BR" dirty="0" smtClean="0"/>
              <a:t>o</a:t>
            </a:r>
            <a:r>
              <a:rPr smtClean="0"/>
              <a:t> pro</a:t>
            </a:r>
            <a:r>
              <a:rPr lang="pt-BR" dirty="0" smtClean="0"/>
              <a:t>j</a:t>
            </a:r>
            <a:r>
              <a:rPr smtClean="0"/>
              <a:t>eto</a:t>
            </a:r>
            <a:endParaRPr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484</Words>
  <PresentationFormat>Custom</PresentationFormat>
  <Paragraphs>40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Tema de Office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Fernanda Medeiros</cp:lastModifiedBy>
  <cp:revision>3</cp:revision>
  <dcterms:modified xsi:type="dcterms:W3CDTF">2020-06-17T15:16:14Z</dcterms:modified>
</cp:coreProperties>
</file>