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3" r:id="rId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/>
          <p:cNvPicPr/>
          <p:nvPr/>
        </p:nvPicPr>
        <p:blipFill>
          <a:blip r:embed="rId14"/>
          <a:srcRect t="6495" b="36597"/>
          <a:stretch/>
        </p:blipFill>
        <p:spPr>
          <a:xfrm>
            <a:off x="0" y="0"/>
            <a:ext cx="12191040" cy="489420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0" y="-7200"/>
            <a:ext cx="12191040" cy="5202720"/>
          </a:xfrm>
          <a:custGeom>
            <a:avLst/>
            <a:gdLst/>
            <a:ahLst/>
            <a:cxnLst/>
            <a:rect l="l" t="t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15">
              <a:alphaModFix amt="80000"/>
            </a:blip>
            <a:tile/>
          </a:blipFill>
          <a:ln>
            <a:solidFill>
              <a:srgbClr val="EF9F27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Imagem 15"/>
          <p:cNvPicPr/>
          <p:nvPr/>
        </p:nvPicPr>
        <p:blipFill>
          <a:blip r:embed="rId16" cstate="print"/>
          <a:stretch/>
        </p:blipFill>
        <p:spPr>
          <a:xfrm>
            <a:off x="810000" y="250920"/>
            <a:ext cx="2170800" cy="2170800"/>
          </a:xfrm>
          <a:prstGeom prst="rect">
            <a:avLst/>
          </a:prstGeom>
          <a:ln>
            <a:noFill/>
          </a:ln>
        </p:spPr>
      </p:pic>
      <p:pic>
        <p:nvPicPr>
          <p:cNvPr id="3" name="Imagem 14"/>
          <p:cNvPicPr/>
          <p:nvPr/>
        </p:nvPicPr>
        <p:blipFill>
          <a:blip r:embed="rId17" cstate="print"/>
          <a:stretch/>
        </p:blipFill>
        <p:spPr>
          <a:xfrm>
            <a:off x="8102520" y="144360"/>
            <a:ext cx="3683160" cy="248292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91040" cy="2184840"/>
          </a:xfrm>
          <a:custGeom>
            <a:avLst/>
            <a:gdLst/>
            <a:ahLst/>
            <a:cxn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0">
            <a:blip r:embed="rId14"/>
            <a:tile/>
          </a:blipFill>
          <a:ln>
            <a:solidFill>
              <a:srgbClr val="EF9F27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3" name="Imagem 7"/>
          <p:cNvPicPr/>
          <p:nvPr/>
        </p:nvPicPr>
        <p:blipFill>
          <a:blip r:embed="rId15" cstate="print"/>
          <a:stretch/>
        </p:blipFill>
        <p:spPr>
          <a:xfrm>
            <a:off x="8241480" y="326520"/>
            <a:ext cx="1344600" cy="1344600"/>
          </a:xfrm>
          <a:prstGeom prst="rect">
            <a:avLst/>
          </a:prstGeom>
          <a:ln>
            <a:noFill/>
          </a:ln>
        </p:spPr>
      </p:pic>
      <p:pic>
        <p:nvPicPr>
          <p:cNvPr id="44" name="Imagem 11"/>
          <p:cNvPicPr/>
          <p:nvPr/>
        </p:nvPicPr>
        <p:blipFill>
          <a:blip r:embed="rId16" cstate="print"/>
          <a:stretch/>
        </p:blipFill>
        <p:spPr>
          <a:xfrm>
            <a:off x="9714240" y="279000"/>
            <a:ext cx="2313000" cy="155916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10000" y="3708000"/>
            <a:ext cx="10571040" cy="23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>
                <a:solidFill>
                  <a:srgbClr val="FEFEFE"/>
                </a:solidFill>
                <a:latin typeface="Century Gothic"/>
                <a:ea typeface="DejaVu Sans"/>
              </a:rPr>
              <a:t>Resgatando os ritmos da vida para servir ao planeta</a:t>
            </a:r>
            <a:endParaRPr lang="es-ES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2"/>
          <a:srcRect b="4454"/>
          <a:stretch/>
        </p:blipFill>
        <p:spPr>
          <a:xfrm>
            <a:off x="452398" y="0"/>
            <a:ext cx="11343362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18640" y="2222280"/>
            <a:ext cx="10553400" cy="36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0A22E"/>
              </a:buClr>
              <a:buFont typeface="Wingdings 2" charset="2"/>
              <a:buChar char=""/>
            </a:pPr>
            <a:r>
              <a:rPr lang="es-ES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AQUI ENTRAM OS CONTEÚDOS e FOTOS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rcRect b="4454"/>
          <a:stretch/>
        </p:blipFill>
        <p:spPr>
          <a:xfrm>
            <a:off x="432000" y="0"/>
            <a:ext cx="11363400" cy="685800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3"/>
          <a:stretch/>
        </p:blipFill>
        <p:spPr>
          <a:xfrm>
            <a:off x="720000" y="0"/>
            <a:ext cx="8207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684000" y="360"/>
            <a:ext cx="653436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70040" y="451440"/>
            <a:ext cx="6989400" cy="99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FEFEFE"/>
                </a:solidFill>
                <a:latin typeface="Century Gothic"/>
                <a:ea typeface="DejaVu Sans"/>
              </a:rPr>
              <a:t>Resgatando os ritmos da vida para servir ao planeta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02640" y="2304000"/>
            <a:ext cx="4940640" cy="41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Teus cabelos de lua,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Manancial de agua pura,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Se convertem no Ganges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Banhando tua figura.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Shiva, Shiva, Shiva, Shiva Sathya Sai (2x)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Vou limpando minha mente,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Respiro lentamente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E contemplo na face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Sua plena doçura.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336000" y="2304000"/>
            <a:ext cx="4940640" cy="41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Shiva, Shiva, Shiva, Shiva Sathya Sai (2x)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Deixa-me adorar-te,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Deixa-me venerar-te,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Só quero alegrar-me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Em tua leve ternura.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10000" y="3708000"/>
            <a:ext cx="10571040" cy="23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>
                <a:solidFill>
                  <a:srgbClr val="FEFEFE"/>
                </a:solidFill>
                <a:latin typeface="Century Gothic"/>
                <a:ea typeface="DejaVu Sans"/>
              </a:rPr>
              <a:t>Resgatando os ritmos da vida para servir ao planeta</a:t>
            </a:r>
            <a:endParaRPr lang="es-ES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108</TotalTime>
  <Words>104</Words>
  <Application>LibreOffice/6.0.7.3$Linux_X86_64 LibreOffice_project/00m0$Build-3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João Paulo Pires das Neves</dc:creator>
  <dc:description/>
  <cp:lastModifiedBy>Fernanda Medeiros</cp:lastModifiedBy>
  <cp:revision>7</cp:revision>
  <dcterms:created xsi:type="dcterms:W3CDTF">2019-05-02T17:34:55Z</dcterms:created>
  <dcterms:modified xsi:type="dcterms:W3CDTF">2019-06-26T18:29:18Z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