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3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86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11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86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25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37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51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2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26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69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08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49F7-E2A4-4D02-B3A6-A0E4D288EE56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7CBF6-5E4D-4C82-AA82-7F972582D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6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24081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90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12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88"/>
            <a:ext cx="9144000" cy="687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97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" y="0"/>
            <a:ext cx="914435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98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246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3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246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1520" y="5417348"/>
            <a:ext cx="84241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chemeClr val="bg1"/>
                </a:solidFill>
                <a:latin typeface="Script MT Bold" pitchFamily="66" charset="0"/>
              </a:rPr>
              <a:t>Unidade na diversidade!</a:t>
            </a:r>
            <a:endParaRPr lang="pt-BR" sz="6600" b="1" dirty="0">
              <a:solidFill>
                <a:schemeClr val="bg1"/>
              </a:solidFill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4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9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2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3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33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7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8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0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53" y="0"/>
            <a:ext cx="9123857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86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</Words>
  <Application>Microsoft Office PowerPoint</Application>
  <PresentationFormat>Apresentação na tela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</dc:creator>
  <cp:lastModifiedBy>RICARDO</cp:lastModifiedBy>
  <cp:revision>10</cp:revision>
  <dcterms:created xsi:type="dcterms:W3CDTF">2017-10-18T23:43:27Z</dcterms:created>
  <dcterms:modified xsi:type="dcterms:W3CDTF">2017-10-19T01:03:08Z</dcterms:modified>
</cp:coreProperties>
</file>