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3" r:id="rId2"/>
  </p:sldMasterIdLst>
  <p:sldIdLst>
    <p:sldId id="272" r:id="rId3"/>
    <p:sldId id="273" r:id="rId4"/>
    <p:sldId id="277" r:id="rId5"/>
    <p:sldId id="274" r:id="rId6"/>
    <p:sldId id="276" r:id="rId7"/>
    <p:sldId id="278" r:id="rId8"/>
    <p:sldId id="280" r:id="rId9"/>
    <p:sldId id="281" r:id="rId10"/>
    <p:sldId id="282" r:id="rId11"/>
    <p:sldId id="287" r:id="rId12"/>
    <p:sldId id="290" r:id="rId13"/>
    <p:sldId id="288" r:id="rId14"/>
    <p:sldId id="259" r:id="rId15"/>
    <p:sldId id="28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2BAD93-689A-4EC3-B8EE-802EAABE6D92}" v="20" dt="2019-05-10T12:51:33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Paulo Pires das Neves" userId="56ed5e3cc7f151eb" providerId="LiveId" clId="{422BAD93-689A-4EC3-B8EE-802EAABE6D92}"/>
    <pc:docChg chg="undo custSel addSld delSld modSld modMainMaster">
      <pc:chgData name="João Paulo Pires das Neves" userId="56ed5e3cc7f151eb" providerId="LiveId" clId="{422BAD93-689A-4EC3-B8EE-802EAABE6D92}" dt="2019-05-10T12:51:33.279" v="412"/>
      <pc:docMkLst>
        <pc:docMk/>
      </pc:docMkLst>
      <pc:sldChg chg="modSp add">
        <pc:chgData name="João Paulo Pires das Neves" userId="56ed5e3cc7f151eb" providerId="LiveId" clId="{422BAD93-689A-4EC3-B8EE-802EAABE6D92}" dt="2019-05-06T14:53:35.363" v="381" actId="242"/>
        <pc:sldMkLst>
          <pc:docMk/>
          <pc:sldMk cId="589106140" sldId="257"/>
        </pc:sldMkLst>
        <pc:spChg chg="mod">
          <ac:chgData name="João Paulo Pires das Neves" userId="56ed5e3cc7f151eb" providerId="LiveId" clId="{422BAD93-689A-4EC3-B8EE-802EAABE6D92}" dt="2019-05-06T14:53:35.363" v="381" actId="242"/>
          <ac:spMkLst>
            <pc:docMk/>
            <pc:sldMk cId="589106140" sldId="257"/>
            <ac:spMk id="2" creationId="{19D2F753-3436-4C28-96B8-C8D9FD77447A}"/>
          </ac:spMkLst>
        </pc:spChg>
        <pc:spChg chg="mod">
          <ac:chgData name="João Paulo Pires das Neves" userId="56ed5e3cc7f151eb" providerId="LiveId" clId="{422BAD93-689A-4EC3-B8EE-802EAABE6D92}" dt="2019-05-06T14:33:44.447" v="247" actId="20577"/>
          <ac:spMkLst>
            <pc:docMk/>
            <pc:sldMk cId="589106140" sldId="257"/>
            <ac:spMk id="3" creationId="{50B701EC-8F86-4482-9671-6D8536359A2F}"/>
          </ac:spMkLst>
        </pc:spChg>
      </pc:sldChg>
      <pc:sldChg chg="modSp add">
        <pc:chgData name="João Paulo Pires das Neves" userId="56ed5e3cc7f151eb" providerId="LiveId" clId="{422BAD93-689A-4EC3-B8EE-802EAABE6D92}" dt="2019-05-06T14:53:18.392" v="380" actId="20577"/>
        <pc:sldMkLst>
          <pc:docMk/>
          <pc:sldMk cId="509507094" sldId="258"/>
        </pc:sldMkLst>
        <pc:spChg chg="mod">
          <ac:chgData name="João Paulo Pires das Neves" userId="56ed5e3cc7f151eb" providerId="LiveId" clId="{422BAD93-689A-4EC3-B8EE-802EAABE6D92}" dt="2019-05-06T14:52:11.092" v="289" actId="122"/>
          <ac:spMkLst>
            <pc:docMk/>
            <pc:sldMk cId="509507094" sldId="258"/>
            <ac:spMk id="2" creationId="{2EA262C8-D4AA-46FE-BFE1-BA0679D281CF}"/>
          </ac:spMkLst>
        </pc:spChg>
        <pc:spChg chg="mod">
          <ac:chgData name="João Paulo Pires das Neves" userId="56ed5e3cc7f151eb" providerId="LiveId" clId="{422BAD93-689A-4EC3-B8EE-802EAABE6D92}" dt="2019-05-06T14:53:18.392" v="380" actId="20577"/>
          <ac:spMkLst>
            <pc:docMk/>
            <pc:sldMk cId="509507094" sldId="258"/>
            <ac:spMk id="3" creationId="{94ED1ECC-FBB3-4926-91D1-AC7C745AAD30}"/>
          </ac:spMkLst>
        </pc:spChg>
      </pc:sldChg>
      <pc:sldMasterChg chg="modSldLayout">
        <pc:chgData name="João Paulo Pires das Neves" userId="56ed5e3cc7f151eb" providerId="LiveId" clId="{422BAD93-689A-4EC3-B8EE-802EAABE6D92}" dt="2019-05-10T12:51:33.279" v="412"/>
        <pc:sldMasterMkLst>
          <pc:docMk/>
          <pc:sldMasterMk cId="0" sldId="2147483648"/>
        </pc:sldMasterMkLst>
        <pc:sldLayoutChg chg="addSp delSp modSp">
          <pc:chgData name="João Paulo Pires das Neves" userId="56ed5e3cc7f151eb" providerId="LiveId" clId="{422BAD93-689A-4EC3-B8EE-802EAABE6D92}" dt="2019-05-10T12:46:59.364" v="403"/>
          <pc:sldLayoutMkLst>
            <pc:docMk/>
            <pc:sldMasterMk cId="0" sldId="2147483648"/>
            <pc:sldLayoutMk cId="0" sldId="2147483649"/>
          </pc:sldLayoutMkLst>
          <pc:spChg chg="mod">
            <ac:chgData name="João Paulo Pires das Neves" userId="56ed5e3cc7f151eb" providerId="LiveId" clId="{422BAD93-689A-4EC3-B8EE-802EAABE6D92}" dt="2019-05-06T14:53:54.442" v="383" actId="122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João Paulo Pires das Neves" userId="56ed5e3cc7f151eb" providerId="LiveId" clId="{422BAD93-689A-4EC3-B8EE-802EAABE6D92}" dt="2019-05-06T14:53:58.483" v="384" actId="122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picChg chg="add del mod">
            <ac:chgData name="João Paulo Pires das Neves" userId="56ed5e3cc7f151eb" providerId="LiveId" clId="{422BAD93-689A-4EC3-B8EE-802EAABE6D92}" dt="2019-05-10T12:46:27.473" v="392" actId="931"/>
            <ac:picMkLst>
              <pc:docMk/>
              <pc:sldMasterMk cId="0" sldId="2147483648"/>
              <pc:sldLayoutMk cId="0" sldId="2147483649"/>
              <ac:picMk id="9" creationId="{5ACCEC3A-CE9B-444E-9303-F82D1E323D69}"/>
            </ac:picMkLst>
          </pc:picChg>
          <pc:picChg chg="add del mod">
            <ac:chgData name="João Paulo Pires das Neves" userId="56ed5e3cc7f151eb" providerId="LiveId" clId="{422BAD93-689A-4EC3-B8EE-802EAABE6D92}" dt="2019-05-10T12:46:56.356" v="401"/>
            <ac:picMkLst>
              <pc:docMk/>
              <pc:sldMasterMk cId="0" sldId="2147483648"/>
              <pc:sldLayoutMk cId="0" sldId="2147483649"/>
              <ac:picMk id="12" creationId="{B3891E6A-9AA3-424B-A038-39DC126DB759}"/>
            </ac:picMkLst>
          </pc:picChg>
          <pc:picChg chg="add">
            <ac:chgData name="João Paulo Pires das Neves" userId="56ed5e3cc7f151eb" providerId="LiveId" clId="{422BAD93-689A-4EC3-B8EE-802EAABE6D92}" dt="2019-05-10T12:46:59.364" v="403"/>
            <ac:picMkLst>
              <pc:docMk/>
              <pc:sldMasterMk cId="0" sldId="2147483648"/>
              <pc:sldLayoutMk cId="0" sldId="2147483649"/>
              <ac:picMk id="15" creationId="{B9F1BA33-46A5-4295-B7C2-8A3F4A13180D}"/>
            </ac:picMkLst>
          </pc:picChg>
          <pc:picChg chg="del">
            <ac:chgData name="João Paulo Pires das Neves" userId="56ed5e3cc7f151eb" providerId="LiveId" clId="{422BAD93-689A-4EC3-B8EE-802EAABE6D92}" dt="2019-05-10T12:46:57.822" v="402" actId="478"/>
            <ac:picMkLst>
              <pc:docMk/>
              <pc:sldMasterMk cId="0" sldId="2147483648"/>
              <pc:sldLayoutMk cId="0" sldId="2147483649"/>
              <ac:picMk id="17" creationId="{2DCF7DCB-C8E1-430C-9D13-68D6F0539927}"/>
            </ac:picMkLst>
          </pc:picChg>
        </pc:sldLayoutChg>
        <pc:sldLayoutChg chg="addSp delSp modSp">
          <pc:chgData name="João Paulo Pires das Neves" userId="56ed5e3cc7f151eb" providerId="LiveId" clId="{422BAD93-689A-4EC3-B8EE-802EAABE6D92}" dt="2019-05-10T12:47:20.363" v="410"/>
          <pc:sldLayoutMkLst>
            <pc:docMk/>
            <pc:sldMasterMk cId="0" sldId="2147483648"/>
            <pc:sldLayoutMk cId="0" sldId="2147483650"/>
          </pc:sldLayoutMkLst>
          <pc:spChg chg="mod">
            <ac:chgData name="João Paulo Pires das Neves" userId="56ed5e3cc7f151eb" providerId="LiveId" clId="{422BAD93-689A-4EC3-B8EE-802EAABE6D92}" dt="2019-05-06T14:53:48.826" v="382" actId="242"/>
            <ac:spMkLst>
              <pc:docMk/>
              <pc:sldMasterMk cId="0" sldId="2147483648"/>
              <pc:sldLayoutMk cId="0" sldId="2147483650"/>
              <ac:spMk id="2" creationId="{00000000-0000-0000-0000-000000000000}"/>
            </ac:spMkLst>
          </pc:spChg>
          <pc:picChg chg="del">
            <ac:chgData name="João Paulo Pires das Neves" userId="56ed5e3cc7f151eb" providerId="LiveId" clId="{422BAD93-689A-4EC3-B8EE-802EAABE6D92}" dt="2019-05-10T12:47:19.471" v="409" actId="478"/>
            <ac:picMkLst>
              <pc:docMk/>
              <pc:sldMasterMk cId="0" sldId="2147483648"/>
              <pc:sldLayoutMk cId="0" sldId="2147483650"/>
              <ac:picMk id="9" creationId="{DECD1B73-6E65-49FB-9B31-006F9D5022CC}"/>
            </ac:picMkLst>
          </pc:picChg>
          <pc:picChg chg="add del mod">
            <ac:chgData name="João Paulo Pires das Neves" userId="56ed5e3cc7f151eb" providerId="LiveId" clId="{422BAD93-689A-4EC3-B8EE-802EAABE6D92}" dt="2019-05-10T12:47:18.088" v="408"/>
            <ac:picMkLst>
              <pc:docMk/>
              <pc:sldMasterMk cId="0" sldId="2147483648"/>
              <pc:sldLayoutMk cId="0" sldId="2147483650"/>
              <ac:picMk id="10" creationId="{0E8666EA-C952-44F6-9141-6663D5DC0E91}"/>
            </ac:picMkLst>
          </pc:picChg>
          <pc:picChg chg="add">
            <ac:chgData name="João Paulo Pires das Neves" userId="56ed5e3cc7f151eb" providerId="LiveId" clId="{422BAD93-689A-4EC3-B8EE-802EAABE6D92}" dt="2019-05-10T12:47:20.363" v="410"/>
            <ac:picMkLst>
              <pc:docMk/>
              <pc:sldMasterMk cId="0" sldId="2147483648"/>
              <pc:sldLayoutMk cId="0" sldId="2147483650"/>
              <ac:picMk id="12" creationId="{B521A9FE-BE27-429F-A697-CD205C17A7F8}"/>
            </ac:picMkLst>
          </pc:picChg>
        </pc:sldLayoutChg>
        <pc:sldLayoutChg chg="addSp delSp modSp">
          <pc:chgData name="João Paulo Pires das Neves" userId="56ed5e3cc7f151eb" providerId="LiveId" clId="{422BAD93-689A-4EC3-B8EE-802EAABE6D92}" dt="2019-05-10T12:51:33.279" v="412"/>
          <pc:sldLayoutMkLst>
            <pc:docMk/>
            <pc:sldMasterMk cId="0" sldId="2147483648"/>
            <pc:sldLayoutMk cId="0" sldId="2147483652"/>
          </pc:sldLayoutMkLst>
          <pc:spChg chg="mod">
            <ac:chgData name="João Paulo Pires das Neves" userId="56ed5e3cc7f151eb" providerId="LiveId" clId="{422BAD93-689A-4EC3-B8EE-802EAABE6D92}" dt="2019-05-06T14:54:04.841" v="385" actId="242"/>
            <ac:spMkLst>
              <pc:docMk/>
              <pc:sldMasterMk cId="0" sldId="2147483648"/>
              <pc:sldLayoutMk cId="0" sldId="2147483652"/>
              <ac:spMk id="2" creationId="{00000000-0000-0000-0000-000000000000}"/>
            </ac:spMkLst>
          </pc:spChg>
          <pc:picChg chg="del">
            <ac:chgData name="João Paulo Pires das Neves" userId="56ed5e3cc7f151eb" providerId="LiveId" clId="{422BAD93-689A-4EC3-B8EE-802EAABE6D92}" dt="2019-05-10T12:51:32.501" v="411" actId="478"/>
            <ac:picMkLst>
              <pc:docMk/>
              <pc:sldMasterMk cId="0" sldId="2147483648"/>
              <pc:sldLayoutMk cId="0" sldId="2147483652"/>
              <ac:picMk id="10" creationId="{6EFFDAAD-BC15-437F-90C1-D56DDEA3B999}"/>
            </ac:picMkLst>
          </pc:picChg>
          <pc:picChg chg="add">
            <ac:chgData name="João Paulo Pires das Neves" userId="56ed5e3cc7f151eb" providerId="LiveId" clId="{422BAD93-689A-4EC3-B8EE-802EAABE6D92}" dt="2019-05-10T12:51:33.279" v="412"/>
            <ac:picMkLst>
              <pc:docMk/>
              <pc:sldMasterMk cId="0" sldId="2147483648"/>
              <pc:sldLayoutMk cId="0" sldId="2147483652"/>
              <ac:picMk id="11" creationId="{AD5F72B3-8673-43DF-A891-5D9747E56BAF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C0C3D6B-6BCB-4B41-901D-63702BB8A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94" b="36599"/>
          <a:stretch/>
        </p:blipFill>
        <p:spPr>
          <a:xfrm>
            <a:off x="0" y="0"/>
            <a:ext cx="12192000" cy="4895146"/>
          </a:xfrm>
          <a:prstGeom prst="rect">
            <a:avLst/>
          </a:prstGeom>
        </p:spPr>
      </p:pic>
      <p:sp>
        <p:nvSpPr>
          <p:cNvPr id="11" name="Freeform 6"/>
          <p:cNvSpPr/>
          <p:nvPr/>
        </p:nvSpPr>
        <p:spPr bwMode="auto">
          <a:xfrm>
            <a:off x="0" y="-7202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3">
              <a:alphaModFix amt="80000"/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srcRect/>
            <a:tile tx="0" ty="0" sx="100000" sy="100000" flip="none" algn="tl"/>
          </a:blipFill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pt-BR" dirty="0"/>
              <a:t>Esse é o Slide de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Use este slide como CAPA de sua Apresentação, use o slide seguinte para o </a:t>
            </a:r>
            <a:r>
              <a:rPr lang="pt-BR" sz="2400" b="1" dirty="0"/>
              <a:t>conteúdo</a:t>
            </a:r>
            <a:r>
              <a:rPr lang="pt-BR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6F6D127F-0ACC-4172-83E9-4419FBC77E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999" y="250741"/>
            <a:ext cx="2171948" cy="2171948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B9F1BA33-46A5-4295-B7C2-8A3F4A1318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2687" y="144473"/>
            <a:ext cx="3684314" cy="248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18D3F-835F-4FED-BD7D-9FBCE35A9E32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3248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80290-C0DF-491C-AE22-6422C9BAD3C4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47453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113CB-8215-4908-BDC6-E7E91E1F50B1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31013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EB7A-B40B-4D92-B54C-978943B5A498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422839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D5059-0018-4B5C-9E7D-BF877735E189}" type="datetimeFigureOut">
              <a:rPr lang="pt-BR"/>
              <a:pPr>
                <a:defRPr/>
              </a:pPr>
              <a:t>12/07/2019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78842-5AE0-41FE-863C-4712473E22BC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45957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9897" y="451513"/>
            <a:ext cx="6990472" cy="99862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COLOQUE O TÍTULO AQUI TAMBÉM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EA0C2B8C-5394-405B-A6D5-5973D7491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B521A9FE-BE27-429F-A697-CD205C17A7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6950368" cy="9704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930F5B8B-23D6-4483-99B8-750CAA0859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AD5F72B3-8673-43DF-A891-5D9747E56B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7B8BD-57C3-4564-9E27-706EAF3CD1BC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49348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20FD7-541E-4409-A817-5FE73FAB1108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382713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8A9FB-C4F7-43DD-BB50-5D99E975BE6E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86456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EBF3-CC65-4128-A464-DB36BF16882E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373254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813A3-F1B3-4B16-B26D-309F7E332B98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31767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0EEF9-BF74-4A80-8D32-C44B40CA1E7F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96166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3411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02995A-75C0-4581-AB12-31F0EFC292DE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2125013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048117" y="1942566"/>
            <a:ext cx="3097936" cy="103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2052933"/>
            <a:ext cx="85662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Atuação do Núcleo,  no 2º semestre de 2018:</a:t>
            </a:r>
            <a:r>
              <a:rPr lang="pt-BR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3505674"/>
            <a:ext cx="121460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Palestras sobre o PSSEVH, durante o mês de Dezembro, em eventos de CULMINÂNCIA do Ano Letivo, em 3 municípios cearenses envolvidos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no   Projeto  do Instituto </a:t>
            </a:r>
            <a:r>
              <a:rPr lang="pt-BR" sz="24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Myra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Eliane (IME), com o objetivo de apresentar as representantes do Instituto  Sathya Sai de Educação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do Brasil (ISSEB),  informando sobre a atual parceria do IME.</a:t>
            </a:r>
          </a:p>
        </p:txBody>
      </p:sp>
    </p:spTree>
    <p:extLst>
      <p:ext uri="{BB962C8B-B14F-4D97-AF65-F5344CB8AC3E}">
        <p14:creationId xmlns:p14="http://schemas.microsoft.com/office/powerpoint/2010/main" xmlns="" val="4145572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575339" y="1942566"/>
            <a:ext cx="2570713" cy="85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1954457"/>
            <a:ext cx="9552452" cy="45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pt-BR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250461" y="2864507"/>
            <a:ext cx="184730" cy="576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pt-BR" sz="2400" dirty="0"/>
          </a:p>
        </p:txBody>
      </p:sp>
      <p:sp>
        <p:nvSpPr>
          <p:cNvPr id="9" name="Retângulo 8"/>
          <p:cNvSpPr/>
          <p:nvPr/>
        </p:nvSpPr>
        <p:spPr>
          <a:xfrm>
            <a:off x="0" y="2941168"/>
            <a:ext cx="1214605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REDENÇÃO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Formação  Continuada: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Maio, 18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– Seminário de Sensibilização e vivência dos Métodos Direto e Indireto do Programa </a:t>
            </a:r>
            <a:r>
              <a:rPr lang="pt-BR" sz="24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Sathya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Sai de Educação em Valores Humanos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para os 15 Técnicos de Educação do Município, que conta com 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6 Centros  e Escolas  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de Educação Infantil que beneficiam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800 crianças</a:t>
            </a:r>
            <a:endParaRPr lang="pt-BR" sz="2400" dirty="0"/>
          </a:p>
        </p:txBody>
      </p:sp>
      <p:sp>
        <p:nvSpPr>
          <p:cNvPr id="11" name="Retângulo 10"/>
          <p:cNvSpPr/>
          <p:nvPr/>
        </p:nvSpPr>
        <p:spPr>
          <a:xfrm>
            <a:off x="395899" y="2063736"/>
            <a:ext cx="6729727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Atuação do Núcleo, no 1º semestre de 2019:</a:t>
            </a: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07962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8759415" y="1942566"/>
            <a:ext cx="3414774" cy="113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1954457"/>
            <a:ext cx="9552452" cy="45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pt-BR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250461" y="2864507"/>
            <a:ext cx="184730" cy="576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1" y="1928498"/>
            <a:ext cx="4039689" cy="30297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801" y="3517468"/>
            <a:ext cx="4409407" cy="33070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591" y="3517468"/>
            <a:ext cx="4409409" cy="330705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341033" y="2067004"/>
            <a:ext cx="2382129" cy="1305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REDENÇÃO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18.jun.2019</a:t>
            </a:r>
            <a:endParaRPr lang="pt-BR" sz="2800" dirty="0"/>
          </a:p>
        </p:txBody>
      </p:sp>
      <p:sp>
        <p:nvSpPr>
          <p:cNvPr id="10" name="Retângulo 9"/>
          <p:cNvSpPr/>
          <p:nvPr/>
        </p:nvSpPr>
        <p:spPr>
          <a:xfrm>
            <a:off x="9378" y="4953055"/>
            <a:ext cx="35034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lain" startAt="6"/>
            </a:pP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Escolas  de</a:t>
            </a:r>
          </a:p>
          <a:p>
            <a:pPr algn="ctr"/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Educação Infantil</a:t>
            </a:r>
          </a:p>
          <a:p>
            <a:pPr algn="ctr"/>
            <a:endParaRPr lang="pt-BR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algn="ctr"/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800 crianças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222295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sp>
        <p:nvSpPr>
          <p:cNvPr id="4" name="Retângulo 3"/>
          <p:cNvSpPr/>
          <p:nvPr/>
        </p:nvSpPr>
        <p:spPr>
          <a:xfrm>
            <a:off x="168323" y="1954457"/>
            <a:ext cx="9552452" cy="45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pt-BR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250461" y="2864507"/>
            <a:ext cx="184730" cy="576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pt-BR" sz="2400" dirty="0"/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8909" cy="676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8744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3523804"/>
            <a:ext cx="1219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“Se houver retidão no coração, haverá beleza no caráter;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Se houver beleza no caráter, haverá harmonia no lar;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Se houver harmonia no lar, haverá ordem na nação;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Quando houver ordem na nação, haverá paz no mundo”. 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  </a:t>
            </a:r>
            <a:r>
              <a:rPr lang="pt-BR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Sathya</a:t>
            </a: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 Sai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161099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Resultado de imagem para imagens do ce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95376" y="5273675"/>
            <a:ext cx="9572625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 Terra da Luz ficará feliz com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sua presença em 2020!</a:t>
            </a:r>
            <a:endParaRPr lang="pt-BR" sz="4000" b="1" i="1" u="sng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4000" b="1" u="sng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 i="1" u="sng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b="1" i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                                      </a:t>
            </a:r>
            <a:endParaRPr lang="pt-BR" sz="2400" b="1" i="1" u="sng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4036" name="Retângulo 5"/>
          <p:cNvSpPr>
            <a:spLocks noChangeArrowheads="1"/>
          </p:cNvSpPr>
          <p:nvPr/>
        </p:nvSpPr>
        <p:spPr bwMode="auto">
          <a:xfrm>
            <a:off x="7313522" y="1957338"/>
            <a:ext cx="1708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1800" b="1" dirty="0">
                <a:solidFill>
                  <a:srgbClr val="003A00"/>
                </a:solidFill>
                <a:highlight>
                  <a:srgbClr val="FFFF00"/>
                </a:highlight>
                <a:latin typeface="Bell Gothic Std Black" panose="020B0706020202040204" pitchFamily="34" charset="0"/>
                <a:cs typeface="Times New Roman" panose="02020603050405020304" pitchFamily="18" charset="0"/>
              </a:rPr>
              <a:t>Congresso Nacional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2000" b="1" dirty="0">
                <a:solidFill>
                  <a:srgbClr val="003A00"/>
                </a:solidFill>
                <a:highlight>
                  <a:srgbClr val="FFFF00"/>
                </a:highlight>
                <a:latin typeface="Bell Gothic Std Black" panose="020B0706020202040204" pitchFamily="34" charset="0"/>
                <a:cs typeface="Times New Roman" panose="02020603050405020304" pitchFamily="18" charset="0"/>
              </a:rPr>
              <a:t> EVH </a:t>
            </a:r>
            <a:endParaRPr lang="pt-BR" altLang="pt-BR" sz="2000" dirty="0">
              <a:solidFill>
                <a:srgbClr val="003A00"/>
              </a:solidFill>
              <a:highlight>
                <a:srgbClr val="FFFF00"/>
              </a:highlight>
              <a:latin typeface="Bell Gothic Std Black" panose="020B0706020202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96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256541" y="1928918"/>
            <a:ext cx="2889511" cy="96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2052933"/>
            <a:ext cx="85662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Atuação do Núcleo, no 2º semestre de 2018:</a:t>
            </a:r>
            <a:r>
              <a:rPr lang="pt-BR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947628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Dia 6 – MARACANAÚ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onde foram capacitados, em  outubro de 2017, 92 professores,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de 10 Escolas, beneficiando 1.322 crianças;</a:t>
            </a:r>
          </a:p>
          <a:p>
            <a:pPr algn="ctr">
              <a:lnSpc>
                <a:spcPct val="150000"/>
              </a:lnSpc>
              <a:defRPr/>
            </a:pPr>
            <a:endParaRPr lang="pt-BR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Dia 10 – HORIZONTE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onde foram capacitados, em abril de 2017, 242 profissionais, sendo 131 professores, de 17 Escolas, beneficiando 2.581 crianças;</a:t>
            </a:r>
          </a:p>
          <a:p>
            <a:pPr algn="ctr">
              <a:lnSpc>
                <a:spcPct val="150000"/>
              </a:lnSpc>
              <a:defRPr/>
            </a:pPr>
            <a:endParaRPr lang="pt-BR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Dia 13 – SÃO  GONÇALO  DO  AMARANTE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onde foram capacitados, em abril de 2017, 450 profissionais, sendo 186 professores, de 34 Escolas, beneficiando 3.048 crianças.</a:t>
            </a:r>
          </a:p>
        </p:txBody>
      </p:sp>
    </p:spTree>
    <p:extLst>
      <p:ext uri="{BB962C8B-B14F-4D97-AF65-F5344CB8AC3E}">
        <p14:creationId xmlns:p14="http://schemas.microsoft.com/office/powerpoint/2010/main" xmlns="" val="351264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580098" y="1915270"/>
            <a:ext cx="2593250" cy="86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1844433"/>
            <a:ext cx="8879794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Atuação do Núcleo, no 1º semestre de 2019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2051" y="2596672"/>
            <a:ext cx="11977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“Centro de Educação Infantil Olga e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Parsifal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Barroso”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Fevereiro, de 18 a 22 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- Curso Básico, de 48 horas, para 39 Professoras e a Coordenadora Pedagógica, em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Caucaia.  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O CEI , a partir de Março, está atendendo, em tempo integral:</a:t>
            </a:r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8" y="4170273"/>
            <a:ext cx="3578729" cy="268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004" y="4255696"/>
            <a:ext cx="5563483" cy="260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/>
          <p:cNvSpPr/>
          <p:nvPr/>
        </p:nvSpPr>
        <p:spPr>
          <a:xfrm>
            <a:off x="3785609" y="4482292"/>
            <a:ext cx="2683748" cy="1305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457 crianças</a:t>
            </a: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de 2 a 5 anos.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7077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312812" y="1928498"/>
            <a:ext cx="2833240" cy="94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2052933"/>
            <a:ext cx="8566245" cy="57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Atuação do Núcleo, no 1º semestre de 2019:</a:t>
            </a:r>
            <a:r>
              <a:rPr lang="pt-BR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2051" y="2786632"/>
            <a:ext cx="12023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ABRIL 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– Curso Básico, de 48 horas, para 39 Coordenadoras Pedagógicos de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33  Centros e </a:t>
            </a:r>
          </a:p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Escolas 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de Educação Infantil de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BREJO  SANTO  e  MILAGRES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beneficiando</a:t>
            </a:r>
            <a:endParaRPr lang="pt-BR" sz="2000" dirty="0"/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324" y="3967923"/>
            <a:ext cx="3761572" cy="2770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5845" y="3967923"/>
            <a:ext cx="3766858" cy="2812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tângulo 7"/>
          <p:cNvSpPr/>
          <p:nvPr/>
        </p:nvSpPr>
        <p:spPr>
          <a:xfrm>
            <a:off x="4610882" y="4608894"/>
            <a:ext cx="2794355" cy="1305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3.993 crianças </a:t>
            </a:r>
          </a:p>
          <a:p>
            <a:pPr algn="ctr">
              <a:lnSpc>
                <a:spcPct val="150000"/>
              </a:lnSpc>
            </a:pPr>
            <a:r>
              <a:rPr 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de 2 a 5 anos.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35636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411285" y="1942566"/>
            <a:ext cx="2734767" cy="91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2052933"/>
            <a:ext cx="8566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Atuação do Núcleo, no 1º semestre de 2019:</a:t>
            </a:r>
            <a:r>
              <a:rPr lang="pt-BR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2929968"/>
            <a:ext cx="1214605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“Centro de Educação Infantil  Olga e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Parsifal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Barroso”</a:t>
            </a:r>
          </a:p>
          <a:p>
            <a:pPr algn="ctr">
              <a:defRPr/>
            </a:pPr>
            <a:endParaRPr lang="pt-BR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Formação  Continuada:</a:t>
            </a:r>
          </a:p>
          <a:p>
            <a:pPr algn="ctr">
              <a:lnSpc>
                <a:spcPct val="150000"/>
              </a:lnSpc>
              <a:defRPr/>
            </a:pPr>
            <a:endParaRPr lang="pt-BR" sz="800" b="1" i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Março, 20 e 21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– Seminários de Sensibilização sobre o PSSEVH,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para as 26 Auxiliares de Sala e 18 Colaboradores do CEI.</a:t>
            </a:r>
          </a:p>
          <a:p>
            <a:pPr algn="ctr">
              <a:lnSpc>
                <a:spcPct val="150000"/>
              </a:lnSpc>
              <a:defRPr/>
            </a:pPr>
            <a:endParaRPr lang="pt-BR" sz="800" b="1" i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Maio, 20 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-  Vivência do Método Direto: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Aula sobre o Valor Relacionado “CORTESIA” para as 39 Professoras e as 26  Auxiliares de Sala!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02098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495691" y="1942566"/>
            <a:ext cx="2650361" cy="88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2052933"/>
            <a:ext cx="8566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Atuação do Núcleo, no 1º semestre de 2019:</a:t>
            </a:r>
            <a:r>
              <a:rPr lang="pt-BR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03520" y="2761843"/>
            <a:ext cx="68884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  INTERCÂMBIO  INTERMUNICIPAL  DE VALORES  HUMANOS  NA  EDUCAÇÃO  INFANTIL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30 de Abril , em Aquiraz, reunindo Professoras, Coordenadoras Pedagógicas e Secretárias de Educação de: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AQUIRAZ, EUSÉBIO e PINDORETAMA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que deram depoimentos emocionantes sobre a adoção do PSSEVH,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desde 2018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nos 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41 Centros e Escolas</a:t>
            </a:r>
            <a:r>
              <a:rPr lang="pt-BR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de Educação Infantil, em benefício de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6.737 crianças !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" y="2884124"/>
            <a:ext cx="5257516" cy="394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05516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523827" y="1942566"/>
            <a:ext cx="2622225" cy="87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2052933"/>
            <a:ext cx="8566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Atuação do Núcleo, no 1º semestre de 2019:</a:t>
            </a:r>
            <a:r>
              <a:rPr lang="pt-BR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2933934"/>
            <a:ext cx="121826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II INTERCÂMBIO  INTERMUNICIPAL  DE VALORES  HUMANOS 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NA  EDUCAÇÃO  INFANTIL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31 de Maio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no CEMFA de Caucaia, reunindo Diretoras, Coordenadoras Pedagógicas, Professoras  e  Secretárias Municipais  de Educação de :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CAUCAIA, SÃO GONÇALO DO AMARANTE, HORIZONTE, MARACANAÚ e REDENÇÃO,  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que compartilharam tocantes experiências com a adoção do PSSEVH,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desde 2018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nos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211 Núcleos, Centros e Escolas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de Educação Infantil de seus municípios!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1746400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048117" y="1942566"/>
            <a:ext cx="3097936" cy="103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612" y="3034850"/>
            <a:ext cx="4819926" cy="3614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23" y="2852192"/>
            <a:ext cx="6833831" cy="3844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ângulo 6"/>
          <p:cNvSpPr/>
          <p:nvPr/>
        </p:nvSpPr>
        <p:spPr>
          <a:xfrm>
            <a:off x="1399715" y="2147055"/>
            <a:ext cx="5886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II INTERCÂMBIO  INTERMUNICIPAL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3634130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513"/>
            <a:ext cx="8358389" cy="998621"/>
          </a:xfrm>
        </p:spPr>
        <p:txBody>
          <a:bodyPr anchor="ctr"/>
          <a:lstStyle/>
          <a:p>
            <a:pPr algn="ctr"/>
            <a:r>
              <a:rPr lang="pt-BR" dirty="0"/>
              <a:t>AMOR  EM  AÇÃO:</a:t>
            </a:r>
            <a:br>
              <a:rPr lang="pt-BR" dirty="0"/>
            </a:br>
            <a:r>
              <a:rPr lang="pt-BR" sz="2800" dirty="0"/>
              <a:t>O Núcleo de Fortaleza do Instituto Sathya  Sai</a:t>
            </a:r>
          </a:p>
        </p:txBody>
      </p:sp>
      <p:pic>
        <p:nvPicPr>
          <p:cNvPr id="3" name="Imagem 6" descr="C:\Users\Test\Downloads\Logo-Instit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23627" r="6732" b="27704"/>
          <a:stretch>
            <a:fillRect/>
          </a:stretch>
        </p:blipFill>
        <p:spPr bwMode="auto">
          <a:xfrm>
            <a:off x="9575339" y="1942566"/>
            <a:ext cx="2570713" cy="85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8323" y="1954457"/>
            <a:ext cx="9552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II INTERCÂMBIO  INTERMUNICIPAL  DE VALORES 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HUMANOS  NA  EDUCAÇÃO  INFANTIL</a:t>
            </a: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endParaRPr lang="pt-BR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847" y="4115513"/>
            <a:ext cx="3656649" cy="2742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384" y="3154549"/>
            <a:ext cx="4937936" cy="3703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7" y="3195715"/>
            <a:ext cx="2746714" cy="3662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ângulo 7"/>
          <p:cNvSpPr/>
          <p:nvPr/>
        </p:nvSpPr>
        <p:spPr>
          <a:xfrm>
            <a:off x="9036219" y="2864507"/>
            <a:ext cx="2613215" cy="11320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22.611  crianças</a:t>
            </a:r>
          </a:p>
          <a:p>
            <a:pPr algn="ctr">
              <a:lnSpc>
                <a:spcPct val="150000"/>
              </a:lnSpc>
            </a:pPr>
            <a:r>
              <a:rPr lang="pt-B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beneficiadas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22243301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vel">
  <a:themeElements>
    <a:clrScheme name="Personalizada 1">
      <a:dk1>
        <a:sysClr val="windowText" lastClr="000000"/>
      </a:dk1>
      <a:lt1>
        <a:sysClr val="window" lastClr="FFFFFF"/>
      </a:lt1>
      <a:dk2>
        <a:srgbClr val="C87D0E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ceano">
  <a:themeElements>
    <a:clrScheme name="Oce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TM03457503[[fn=Citável]]</Template>
  <TotalTime>575</TotalTime>
  <Words>708</Words>
  <Application>Microsoft Office PowerPoint</Application>
  <PresentationFormat>Custom</PresentationFormat>
  <Paragraphs>80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Citável</vt:lpstr>
      <vt:lpstr>Oceano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AMOR  EM  AÇÃO: O Núcleo de Fortaleza do Instituto Sathya  Sai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Paulo Pires das Neves</dc:creator>
  <cp:lastModifiedBy>Fernanda Medeiros</cp:lastModifiedBy>
  <cp:revision>44</cp:revision>
  <dcterms:created xsi:type="dcterms:W3CDTF">2019-05-02T17:34:55Z</dcterms:created>
  <dcterms:modified xsi:type="dcterms:W3CDTF">2019-07-13T01:37:50Z</dcterms:modified>
</cp:coreProperties>
</file>