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9" r:id="rId2"/>
    <p:sldId id="257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06" autoAdjust="0"/>
    <p:restoredTop sz="94660"/>
  </p:normalViewPr>
  <p:slideViewPr>
    <p:cSldViewPr snapToGrid="0">
      <p:cViewPr>
        <p:scale>
          <a:sx n="80" d="100"/>
          <a:sy n="80" d="100"/>
        </p:scale>
        <p:origin x="-3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E4CA2-A1AA-43F3-907C-7EECB20F7F91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7F4B2-07EE-419F-8C63-5B5D45860D5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881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AFE3E-BD90-4A7E-8E36-D60393475BE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412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9C0C3D6B-6BCB-4B41-901D-63702BB8A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94" b="36599"/>
          <a:stretch/>
        </p:blipFill>
        <p:spPr>
          <a:xfrm>
            <a:off x="0" y="0"/>
            <a:ext cx="12192000" cy="4895146"/>
          </a:xfrm>
          <a:prstGeom prst="rect">
            <a:avLst/>
          </a:prstGeom>
        </p:spPr>
      </p:pic>
      <p:sp>
        <p:nvSpPr>
          <p:cNvPr id="11" name="Freeform 6"/>
          <p:cNvSpPr/>
          <p:nvPr/>
        </p:nvSpPr>
        <p:spPr bwMode="auto">
          <a:xfrm>
            <a:off x="0" y="-7202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3">
              <a:alphaModFix amt="80000"/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pt-BR" dirty="0"/>
              <a:t>Esse é o Slide de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Use este slide como CAPA de sua Apresentação, use o slide seguinte para o </a:t>
            </a:r>
            <a:r>
              <a:rPr lang="pt-BR" sz="2400" b="1" dirty="0"/>
              <a:t>conteúdo</a:t>
            </a:r>
            <a:r>
              <a:rPr lang="pt-BR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6" name="Imagem 15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6F6D127F-0ACC-4172-83E9-4419FBC77E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999" y="250741"/>
            <a:ext cx="2171948" cy="2171948"/>
          </a:xfrm>
          <a:prstGeom prst="rect">
            <a:avLst/>
          </a:prstGeom>
        </p:spPr>
      </p:pic>
      <p:pic>
        <p:nvPicPr>
          <p:cNvPr id="15" name="Imagem 14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B9F1BA33-46A5-4295-B7C2-8A3F4A1318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2687" y="144473"/>
            <a:ext cx="3684314" cy="24838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897" y="451513"/>
            <a:ext cx="6990472" cy="99862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COLOQUE O TÍTULO AQUI TAMBÉM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EA0C2B8C-5394-405B-A6D5-5973D7491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B521A9FE-BE27-429F-A697-CD205C17A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6950368" cy="9704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930F5B8B-23D6-4483-99B8-750CAA085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AD5F72B3-8673-43DF-A891-5D9747E56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890290"/>
            <a:ext cx="12192000" cy="1940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rgbClr val="FEFEFE"/>
                </a:solidFill>
              </a:rPr>
              <a:t>PAC </a:t>
            </a:r>
            <a:r>
              <a:rPr lang="pt-BR" sz="5400" b="1" dirty="0" smtClean="0">
                <a:solidFill>
                  <a:srgbClr val="FEFEFE"/>
                </a:solidFill>
              </a:rPr>
              <a:t> </a:t>
            </a:r>
          </a:p>
          <a:p>
            <a:r>
              <a:rPr lang="pt-BR" b="1" dirty="0" smtClean="0">
                <a:solidFill>
                  <a:srgbClr val="FEFEFE"/>
                </a:solidFill>
              </a:rPr>
              <a:t>Programa </a:t>
            </a:r>
            <a:r>
              <a:rPr lang="pt-BR" b="1" dirty="0">
                <a:solidFill>
                  <a:srgbClr val="FEFEFE"/>
                </a:solidFill>
              </a:rPr>
              <a:t>de Atendimento a </a:t>
            </a:r>
            <a:r>
              <a:rPr lang="pt-BR" b="1" dirty="0" smtClean="0">
                <a:solidFill>
                  <a:srgbClr val="FEFEFE"/>
                </a:solidFill>
              </a:rPr>
              <a:t>Comunidades</a:t>
            </a:r>
          </a:p>
          <a:p>
            <a:endParaRPr lang="pt-BR" sz="1800" dirty="0" smtClean="0">
              <a:latin typeface="+mn-lt"/>
              <a:ea typeface="+mn-ea"/>
              <a:cs typeface="+mn-cs"/>
            </a:endParaRPr>
          </a:p>
          <a:p>
            <a:endParaRPr lang="pt-BR" sz="2300" b="1" dirty="0">
              <a:solidFill>
                <a:srgbClr val="FEFEFE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3339" y="4999301"/>
            <a:ext cx="12048661" cy="2215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800" b="1" dirty="0">
              <a:solidFill>
                <a:schemeClr val="bg1"/>
              </a:solidFill>
            </a:endParaRPr>
          </a:p>
          <a:p>
            <a:pPr marL="0" lvl="1"/>
            <a:endParaRPr lang="pt-BR" sz="17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943803" y="6194668"/>
            <a:ext cx="1062155" cy="490599"/>
          </a:xfrm>
        </p:spPr>
        <p:txBody>
          <a:bodyPr/>
          <a:lstStyle/>
          <a:p>
            <a:fld id="{D5E70EEE-DD5D-40A3-8A92-144D362C8B35}" type="slidenum">
              <a:rPr lang="pt-BR" b="1" smtClean="0">
                <a:solidFill>
                  <a:schemeClr val="tx1"/>
                </a:solidFill>
              </a:rPr>
              <a:pPr/>
              <a:t>1</a:t>
            </a:fld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94ED1ECC-FBB3-4926-91D1-AC7C745AA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592" y="6439067"/>
            <a:ext cx="10572000" cy="434974"/>
          </a:xfrm>
        </p:spPr>
        <p:txBody>
          <a:bodyPr>
            <a:normAutofit/>
          </a:bodyPr>
          <a:lstStyle/>
          <a:p>
            <a:r>
              <a:rPr lang="pt-BR" dirty="0" smtClean="0"/>
              <a:t>Organização Internacional </a:t>
            </a:r>
            <a:r>
              <a:rPr lang="pt-BR" dirty="0" err="1" smtClean="0"/>
              <a:t>Sathya</a:t>
            </a:r>
            <a:r>
              <a:rPr lang="pt-BR" dirty="0" smtClean="0"/>
              <a:t> Sai do </a:t>
            </a:r>
            <a:r>
              <a:rPr lang="pt-BR" dirty="0"/>
              <a:t>Brasil</a:t>
            </a:r>
          </a:p>
        </p:txBody>
      </p:sp>
      <p:sp>
        <p:nvSpPr>
          <p:cNvPr id="6" name="Retângulo 5"/>
          <p:cNvSpPr/>
          <p:nvPr/>
        </p:nvSpPr>
        <p:spPr>
          <a:xfrm>
            <a:off x="67139" y="6100451"/>
            <a:ext cx="12048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err="1"/>
              <a:t>Lirian</a:t>
            </a:r>
            <a:r>
              <a:rPr lang="pt-BR" sz="2000" b="1" dirty="0"/>
              <a:t> Freitas - Região Nordeste I </a:t>
            </a:r>
            <a:r>
              <a:rPr lang="pt-BR" sz="2000" b="1" dirty="0" smtClean="0"/>
              <a:t>Salvador/BA  - 71 </a:t>
            </a:r>
            <a:r>
              <a:rPr lang="pt-BR" sz="2000" b="1" dirty="0"/>
              <a:t>9 </a:t>
            </a:r>
            <a:r>
              <a:rPr lang="pt-BR" sz="2000" b="1" dirty="0" smtClean="0"/>
              <a:t>8853-5768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5623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240751" cy="998621"/>
          </a:xfrm>
        </p:spPr>
        <p:txBody>
          <a:bodyPr anchor="ctr"/>
          <a:lstStyle/>
          <a:p>
            <a:r>
              <a:rPr lang="pt-BR" dirty="0" smtClean="0"/>
              <a:t>PAC Programa </a:t>
            </a:r>
            <a:r>
              <a:rPr lang="pt-BR" dirty="0"/>
              <a:t>de Atendimento 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 </a:t>
            </a:r>
            <a:r>
              <a:rPr lang="pt-BR" dirty="0" smtClean="0"/>
              <a:t>        Comunidades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B701EC-8F86-4482-9671-6D853635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76" y="2523655"/>
            <a:ext cx="11924182" cy="36365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2300" b="1" dirty="0" smtClean="0"/>
          </a:p>
          <a:p>
            <a:pPr marL="0" indent="0" algn="ctr">
              <a:buNone/>
            </a:pPr>
            <a:r>
              <a:rPr lang="pt-BR" sz="2300" b="1" dirty="0" smtClean="0"/>
              <a:t>Plano </a:t>
            </a:r>
            <a:r>
              <a:rPr lang="pt-BR" sz="2300" b="1" dirty="0"/>
              <a:t>de ação para o </a:t>
            </a:r>
            <a:r>
              <a:rPr lang="pt-BR" sz="2300" b="1" dirty="0" smtClean="0"/>
              <a:t>Biênio  </a:t>
            </a:r>
          </a:p>
          <a:p>
            <a:pPr marL="0" lvl="1" indent="0" algn="ctr">
              <a:buNone/>
            </a:pPr>
            <a:r>
              <a:rPr lang="pt-BR" sz="1700" dirty="0"/>
              <a:t>“...O Serviço à Sociedade é o primeiro dever” (</a:t>
            </a:r>
            <a:r>
              <a:rPr lang="pt-BR" sz="1700" dirty="0" err="1"/>
              <a:t>Sathya</a:t>
            </a:r>
            <a:r>
              <a:rPr lang="pt-BR" sz="1700" dirty="0"/>
              <a:t> Sai)       </a:t>
            </a:r>
          </a:p>
          <a:p>
            <a:pPr marL="0" indent="0">
              <a:buNone/>
            </a:pPr>
            <a:r>
              <a:rPr lang="pt-BR" sz="1700" dirty="0" smtClean="0"/>
              <a:t>   </a:t>
            </a:r>
          </a:p>
          <a:p>
            <a:pPr lvl="1"/>
            <a:r>
              <a:rPr lang="pt-BR" sz="1700" dirty="0" smtClean="0"/>
              <a:t>Buscar AMOROSAMENTE a aproximação de todas as Regiões, conhecendo quais ações de PAC já são realizadas, como fazem e quem participa;</a:t>
            </a:r>
          </a:p>
          <a:p>
            <a:pPr lvl="1"/>
            <a:r>
              <a:rPr lang="pt-BR" sz="1700" dirty="0" smtClean="0"/>
              <a:t>Promover </a:t>
            </a:r>
            <a:r>
              <a:rPr lang="pt-BR" sz="1700" dirty="0"/>
              <a:t>AMOROSAS oficinas em todas as Regiões:</a:t>
            </a:r>
          </a:p>
          <a:p>
            <a:pPr marL="1257300" lvl="2" indent="-342900" algn="just">
              <a:buFontTx/>
              <a:buChar char="-"/>
            </a:pPr>
            <a:r>
              <a:rPr lang="pt-BR" sz="1700" dirty="0"/>
              <a:t>Revisitando as orientações do programa da Organização; </a:t>
            </a:r>
          </a:p>
          <a:p>
            <a:pPr marL="1257300" lvl="2" indent="-342900" algn="just">
              <a:buFontTx/>
              <a:buChar char="-"/>
            </a:pPr>
            <a:r>
              <a:rPr lang="pt-BR" sz="1700" dirty="0"/>
              <a:t>Apresentando e discutindo as ações que já são desenvolvidas por todas as Regiões ;</a:t>
            </a:r>
          </a:p>
          <a:p>
            <a:pPr marL="1257300" lvl="2" indent="-342900" algn="just">
              <a:buFontTx/>
              <a:buChar char="-"/>
            </a:pPr>
            <a:r>
              <a:rPr lang="pt-BR" sz="1700" dirty="0"/>
              <a:t>Motivando a divulgação de todas as ações realizadas nas Regiões.</a:t>
            </a:r>
          </a:p>
          <a:p>
            <a:pPr lvl="1"/>
            <a:r>
              <a:rPr lang="pt-BR" sz="1700" dirty="0" smtClean="0"/>
              <a:t>Motivar </a:t>
            </a:r>
            <a:r>
              <a:rPr lang="pt-BR" sz="1700" dirty="0"/>
              <a:t>com AMOROSIDADE o planejamento integrado de novas ações pontuais de PAC em cada Região</a:t>
            </a:r>
            <a:r>
              <a:rPr lang="pt-BR" sz="1700" dirty="0" smtClean="0"/>
              <a:t>.</a:t>
            </a:r>
          </a:p>
          <a:p>
            <a:pPr marL="457200" lvl="1" indent="0" algn="ctr">
              <a:buNone/>
            </a:pPr>
            <a:r>
              <a:rPr lang="pt-BR" sz="2800" b="1" dirty="0" smtClean="0"/>
              <a:t>Porquê </a:t>
            </a:r>
            <a:r>
              <a:rPr lang="pt-BR" sz="2800" b="1" dirty="0"/>
              <a:t>tanto AMOR para realizar uma ação pontual de PAC?     </a:t>
            </a:r>
          </a:p>
          <a:p>
            <a:endParaRPr lang="pt-BR" sz="2800" b="1" dirty="0"/>
          </a:p>
        </p:txBody>
      </p:sp>
      <p:sp>
        <p:nvSpPr>
          <p:cNvPr id="5" name="Espaço Reservado para Número de Slide 2"/>
          <p:cNvSpPr txBox="1">
            <a:spLocks/>
          </p:cNvSpPr>
          <p:nvPr/>
        </p:nvSpPr>
        <p:spPr>
          <a:xfrm>
            <a:off x="11096203" y="634706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E70EEE-DD5D-40A3-8A92-144D362C8B35}" type="slidenum">
              <a:rPr lang="pt-BR" b="1" smtClean="0">
                <a:solidFill>
                  <a:schemeClr val="tx1"/>
                </a:solidFill>
              </a:rPr>
              <a:pPr/>
              <a:t>2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1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240751" cy="998621"/>
          </a:xfrm>
        </p:spPr>
        <p:txBody>
          <a:bodyPr anchor="ctr"/>
          <a:lstStyle/>
          <a:p>
            <a:r>
              <a:rPr lang="pt-BR" dirty="0" smtClean="0"/>
              <a:t>PAC Programa </a:t>
            </a:r>
            <a:r>
              <a:rPr lang="pt-BR" dirty="0"/>
              <a:t>de Atendimento 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 </a:t>
            </a:r>
            <a:r>
              <a:rPr lang="pt-BR" dirty="0" smtClean="0"/>
              <a:t>        Comunidades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-1" y="5917835"/>
            <a:ext cx="11952651" cy="884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dirty="0" smtClean="0"/>
          </a:p>
          <a:p>
            <a:endParaRPr lang="pt-BR" sz="1600" dirty="0"/>
          </a:p>
          <a:p>
            <a:endParaRPr lang="pt-BR" sz="1600" dirty="0"/>
          </a:p>
          <a:p>
            <a:pPr>
              <a:spcBef>
                <a:spcPts val="0"/>
              </a:spcBef>
            </a:pPr>
            <a:r>
              <a:rPr lang="pt-BR" sz="7100" b="1" dirty="0" smtClean="0">
                <a:solidFill>
                  <a:schemeClr val="tx1"/>
                </a:solidFill>
              </a:rPr>
              <a:t>O AMOR </a:t>
            </a:r>
            <a:r>
              <a:rPr lang="pt-BR" sz="7100" b="1" dirty="0">
                <a:solidFill>
                  <a:schemeClr val="tx1"/>
                </a:solidFill>
              </a:rPr>
              <a:t>nos faz enxergar o próximo como semelhante...</a:t>
            </a:r>
          </a:p>
        </p:txBody>
      </p:sp>
      <p:pic>
        <p:nvPicPr>
          <p:cNvPr id="6" name="Picture 3" descr="F:\Encontro Público\2018\Apresentação\Fotos Apresentação\11_São Cristóvão_PAC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79" r="20311" b="-5490"/>
          <a:stretch/>
        </p:blipFill>
        <p:spPr bwMode="auto">
          <a:xfrm>
            <a:off x="7958820" y="2195060"/>
            <a:ext cx="2866308" cy="40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Reunião Plena\PAC_Auxílio à Calamidades\DSC_3564 (Copy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4621" y="2169949"/>
            <a:ext cx="5594329" cy="374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943803" y="6194668"/>
            <a:ext cx="1062155" cy="490599"/>
          </a:xfrm>
        </p:spPr>
        <p:txBody>
          <a:bodyPr/>
          <a:lstStyle/>
          <a:p>
            <a:fld id="{D5E70EEE-DD5D-40A3-8A92-144D362C8B35}" type="slidenum">
              <a:rPr lang="pt-BR" b="1" smtClean="0">
                <a:solidFill>
                  <a:schemeClr val="tx1"/>
                </a:solidFill>
              </a:rPr>
              <a:pPr/>
              <a:t>3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2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240751" cy="998621"/>
          </a:xfrm>
        </p:spPr>
        <p:txBody>
          <a:bodyPr anchor="ctr"/>
          <a:lstStyle/>
          <a:p>
            <a:r>
              <a:rPr lang="pt-BR" dirty="0" smtClean="0"/>
              <a:t>PAC Programa </a:t>
            </a:r>
            <a:r>
              <a:rPr lang="pt-BR" dirty="0"/>
              <a:t>de Atendimento 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 </a:t>
            </a:r>
            <a:r>
              <a:rPr lang="pt-BR" dirty="0" smtClean="0"/>
              <a:t>        Comunidades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943803" y="6194668"/>
            <a:ext cx="1062155" cy="490599"/>
          </a:xfrm>
        </p:spPr>
        <p:txBody>
          <a:bodyPr/>
          <a:lstStyle/>
          <a:p>
            <a:fld id="{D5E70EEE-DD5D-40A3-8A92-144D362C8B35}" type="slidenum">
              <a:rPr lang="pt-BR" b="1" smtClean="0">
                <a:solidFill>
                  <a:schemeClr val="tx1"/>
                </a:solidFill>
              </a:rPr>
              <a:pPr/>
              <a:t>4</a:t>
            </a:fld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F:\Reunião Plena\PAC_Auxílio à Calamidades\Lanche PAC Cotegipe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9128" y="2220686"/>
            <a:ext cx="5583821" cy="36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-1" y="5917835"/>
            <a:ext cx="11952651" cy="884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dirty="0" smtClean="0"/>
          </a:p>
          <a:p>
            <a:endParaRPr lang="pt-BR" sz="1600" dirty="0"/>
          </a:p>
          <a:p>
            <a:endParaRPr lang="pt-BR" sz="1600" dirty="0"/>
          </a:p>
          <a:p>
            <a:pPr>
              <a:spcBef>
                <a:spcPts val="0"/>
              </a:spcBef>
            </a:pPr>
            <a:r>
              <a:rPr lang="pt-BR" sz="7100" b="1" dirty="0" smtClean="0">
                <a:solidFill>
                  <a:schemeClr val="tx1"/>
                </a:solidFill>
              </a:rPr>
              <a:t>O AMOR contagia...</a:t>
            </a:r>
            <a:endParaRPr lang="pt-BR" sz="7100" b="1" dirty="0">
              <a:solidFill>
                <a:schemeClr val="tx1"/>
              </a:solidFill>
            </a:endParaRPr>
          </a:p>
        </p:txBody>
      </p:sp>
      <p:pic>
        <p:nvPicPr>
          <p:cNvPr id="12" name="Espaço Reservado para Conteúdo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220686"/>
            <a:ext cx="6864029" cy="369714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597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240751" cy="998621"/>
          </a:xfrm>
        </p:spPr>
        <p:txBody>
          <a:bodyPr anchor="ctr"/>
          <a:lstStyle/>
          <a:p>
            <a:r>
              <a:rPr lang="pt-BR" dirty="0" smtClean="0"/>
              <a:t>PAC Programa </a:t>
            </a:r>
            <a:r>
              <a:rPr lang="pt-BR" dirty="0"/>
              <a:t>de Atendimento 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 </a:t>
            </a:r>
            <a:r>
              <a:rPr lang="pt-BR" dirty="0" smtClean="0"/>
              <a:t>        Comunidades</a:t>
            </a:r>
            <a:endParaRPr lang="pt-BR" dirty="0"/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943803" y="6194668"/>
            <a:ext cx="1062155" cy="490599"/>
          </a:xfrm>
        </p:spPr>
        <p:txBody>
          <a:bodyPr/>
          <a:lstStyle/>
          <a:p>
            <a:fld id="{D5E70EEE-DD5D-40A3-8A92-144D362C8B35}" type="slidenum">
              <a:rPr lang="pt-BR" b="1" smtClean="0">
                <a:solidFill>
                  <a:schemeClr val="tx1"/>
                </a:solidFill>
              </a:rPr>
              <a:pPr/>
              <a:t>5</a:t>
            </a:fld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148" y="1988841"/>
            <a:ext cx="4224826" cy="404026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23" b="3335"/>
          <a:stretch/>
        </p:blipFill>
        <p:spPr>
          <a:xfrm>
            <a:off x="4999524" y="1988841"/>
            <a:ext cx="6834357" cy="4040268"/>
          </a:xfrm>
          <a:prstGeom prst="rect">
            <a:avLst/>
          </a:prstGeom>
        </p:spPr>
      </p:pic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-1" y="5917835"/>
            <a:ext cx="11952651" cy="884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dirty="0" smtClean="0"/>
          </a:p>
          <a:p>
            <a:endParaRPr lang="pt-BR" sz="1600" dirty="0"/>
          </a:p>
          <a:p>
            <a:endParaRPr lang="pt-BR" sz="1600" dirty="0"/>
          </a:p>
          <a:p>
            <a:pPr>
              <a:spcBef>
                <a:spcPts val="0"/>
              </a:spcBef>
            </a:pPr>
            <a:r>
              <a:rPr lang="pt-BR" sz="7100" b="1" dirty="0" smtClean="0">
                <a:solidFill>
                  <a:schemeClr val="tx1"/>
                </a:solidFill>
              </a:rPr>
              <a:t>O AMOR é Deus...</a:t>
            </a:r>
            <a:endParaRPr lang="pt-BR" sz="7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0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240751" cy="998621"/>
          </a:xfrm>
        </p:spPr>
        <p:txBody>
          <a:bodyPr anchor="ctr"/>
          <a:lstStyle/>
          <a:p>
            <a:r>
              <a:rPr lang="pt-BR" dirty="0" smtClean="0"/>
              <a:t>PAC Programa </a:t>
            </a:r>
            <a:r>
              <a:rPr lang="pt-BR" dirty="0"/>
              <a:t>de Atendimento 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 </a:t>
            </a:r>
            <a:r>
              <a:rPr lang="pt-BR" dirty="0" smtClean="0"/>
              <a:t>        Comunidades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85750" y="2707535"/>
            <a:ext cx="11906250" cy="4600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Desafios </a:t>
            </a:r>
            <a:r>
              <a:rPr lang="pt-BR" sz="2800" b="1" dirty="0"/>
              <a:t>para o biênio:</a:t>
            </a:r>
          </a:p>
          <a:p>
            <a:pPr marL="0" lvl="1" algn="just">
              <a:lnSpc>
                <a:spcPct val="90000"/>
              </a:lnSpc>
            </a:pPr>
            <a:endParaRPr lang="pt-BR" sz="1700" dirty="0"/>
          </a:p>
          <a:p>
            <a:pPr marL="0" lvl="1" algn="just">
              <a:lnSpc>
                <a:spcPct val="90000"/>
              </a:lnSpc>
            </a:pPr>
            <a:r>
              <a:rPr lang="pt-BR" sz="2300" dirty="0" smtClean="0"/>
              <a:t>Motivar </a:t>
            </a:r>
            <a:r>
              <a:rPr lang="pt-BR" sz="2300" dirty="0"/>
              <a:t>as Regiões para realização de ações de PAC, sempre seguindo </a:t>
            </a:r>
            <a:endParaRPr lang="pt-BR" sz="2300" dirty="0" smtClean="0"/>
          </a:p>
          <a:p>
            <a:pPr marL="0" lvl="1" indent="0" algn="just">
              <a:lnSpc>
                <a:spcPct val="90000"/>
              </a:lnSpc>
              <a:buNone/>
            </a:pPr>
            <a:r>
              <a:rPr lang="pt-BR" sz="2300" dirty="0"/>
              <a:t> </a:t>
            </a:r>
            <a:r>
              <a:rPr lang="pt-BR" sz="2300" dirty="0" smtClean="0"/>
              <a:t>  as </a:t>
            </a:r>
            <a:r>
              <a:rPr lang="pt-BR" sz="2300" dirty="0"/>
              <a:t>orientações da OISSB</a:t>
            </a:r>
            <a:r>
              <a:rPr lang="pt-BR" sz="2300" dirty="0" smtClean="0"/>
              <a:t>;</a:t>
            </a:r>
          </a:p>
          <a:p>
            <a:pPr marL="0" lvl="1" algn="just">
              <a:lnSpc>
                <a:spcPct val="90000"/>
              </a:lnSpc>
            </a:pPr>
            <a:endParaRPr lang="pt-BR" sz="2300" dirty="0"/>
          </a:p>
          <a:p>
            <a:pPr marL="0" lvl="1" algn="just">
              <a:lnSpc>
                <a:spcPct val="90000"/>
              </a:lnSpc>
            </a:pPr>
            <a:r>
              <a:rPr lang="pt-BR" sz="2300" dirty="0"/>
              <a:t>Construir e realizar  Oficinas de PAC</a:t>
            </a:r>
            <a:r>
              <a:rPr lang="pt-BR" sz="2300" dirty="0" smtClean="0"/>
              <a:t>;</a:t>
            </a:r>
          </a:p>
          <a:p>
            <a:pPr marL="0" lvl="1" algn="just">
              <a:lnSpc>
                <a:spcPct val="90000"/>
              </a:lnSpc>
            </a:pPr>
            <a:endParaRPr lang="pt-BR" sz="2300" dirty="0"/>
          </a:p>
          <a:p>
            <a:pPr marL="0" lvl="1" algn="just">
              <a:lnSpc>
                <a:spcPct val="90000"/>
              </a:lnSpc>
            </a:pPr>
            <a:endParaRPr lang="pt-BR" sz="2300" dirty="0"/>
          </a:p>
          <a:p>
            <a:pPr marL="914400" lvl="1" indent="-457200" algn="just">
              <a:lnSpc>
                <a:spcPct val="90000"/>
              </a:lnSpc>
              <a:buFont typeface="Arial" pitchFamily="34" charset="0"/>
              <a:buChar char="•"/>
            </a:pPr>
            <a:endParaRPr lang="pt-BR" sz="2300" dirty="0"/>
          </a:p>
          <a:p>
            <a:pPr marL="0" lvl="1" algn="just">
              <a:lnSpc>
                <a:spcPct val="90000"/>
              </a:lnSpc>
            </a:pPr>
            <a:endParaRPr lang="pt-BR" sz="3000" dirty="0"/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943803" y="6194668"/>
            <a:ext cx="1062155" cy="490599"/>
          </a:xfrm>
        </p:spPr>
        <p:txBody>
          <a:bodyPr/>
          <a:lstStyle/>
          <a:p>
            <a:fld id="{D5E70EEE-DD5D-40A3-8A92-144D362C8B35}" type="slidenum">
              <a:rPr lang="pt-BR" b="1" smtClean="0">
                <a:solidFill>
                  <a:schemeClr val="tx1"/>
                </a:solidFill>
              </a:rPr>
              <a:pPr/>
              <a:t>6</a:t>
            </a:fld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7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D2F753-3436-4C28-96B8-C8D9FD7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513"/>
            <a:ext cx="8240751" cy="998621"/>
          </a:xfrm>
        </p:spPr>
        <p:txBody>
          <a:bodyPr anchor="ctr"/>
          <a:lstStyle/>
          <a:p>
            <a:r>
              <a:rPr lang="pt-BR" dirty="0" smtClean="0"/>
              <a:t>PAC Programa </a:t>
            </a:r>
            <a:r>
              <a:rPr lang="pt-BR" dirty="0"/>
              <a:t>de Atendimento 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 </a:t>
            </a:r>
            <a:r>
              <a:rPr lang="pt-BR" dirty="0" smtClean="0"/>
              <a:t>        Comunidades</a:t>
            </a:r>
            <a:endParaRPr lang="pt-BR" dirty="0"/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0943803" y="6194668"/>
            <a:ext cx="1062155" cy="490599"/>
          </a:xfrm>
        </p:spPr>
        <p:txBody>
          <a:bodyPr/>
          <a:lstStyle/>
          <a:p>
            <a:fld id="{D5E70EEE-DD5D-40A3-8A92-144D362C8B35}" type="slidenum">
              <a:rPr lang="pt-BR" b="1" smtClean="0">
                <a:solidFill>
                  <a:schemeClr val="tx1"/>
                </a:solidFill>
              </a:rPr>
              <a:pPr/>
              <a:t>7</a:t>
            </a:fld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98" y="2292823"/>
            <a:ext cx="3654002" cy="448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193893" y="3732837"/>
            <a:ext cx="5792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solidFill>
                  <a:srgbClr val="7E0000"/>
                </a:solidFill>
                <a:latin typeface="Script MT Bold" pitchFamily="66" charset="0"/>
              </a:rPr>
              <a:t>Jay Sai </a:t>
            </a:r>
            <a:r>
              <a:rPr lang="pt-BR" sz="8000" b="1" dirty="0" err="1" smtClean="0">
                <a:solidFill>
                  <a:srgbClr val="7E0000"/>
                </a:solidFill>
                <a:latin typeface="Script MT Bold" pitchFamily="66" charset="0"/>
              </a:rPr>
              <a:t>Ram</a:t>
            </a:r>
            <a:endParaRPr lang="pt-BR" sz="8000" b="1" dirty="0">
              <a:solidFill>
                <a:srgbClr val="7E0000"/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7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Personalizada 1">
      <a:dk1>
        <a:sysClr val="windowText" lastClr="000000"/>
      </a:dk1>
      <a:lt1>
        <a:sysClr val="window" lastClr="FFFFFF"/>
      </a:lt1>
      <a:dk2>
        <a:srgbClr val="C87D0E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177</TotalTime>
  <Words>226</Words>
  <Application>Microsoft Office PowerPoint</Application>
  <PresentationFormat>Custom</PresentationFormat>
  <Paragraphs>50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Citável</vt:lpstr>
      <vt:lpstr>Slide 1</vt:lpstr>
      <vt:lpstr>PAC Programa de Atendimento a           Comunidades</vt:lpstr>
      <vt:lpstr>PAC Programa de Atendimento a           Comunidades</vt:lpstr>
      <vt:lpstr>PAC Programa de Atendimento a           Comunidades</vt:lpstr>
      <vt:lpstr>PAC Programa de Atendimento a           Comunidades</vt:lpstr>
      <vt:lpstr>PAC Programa de Atendimento a           Comunidades</vt:lpstr>
      <vt:lpstr>PAC Programa de Atendimento a           Comunidades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Pires das Neves</dc:creator>
  <cp:lastModifiedBy>Fernanda Medeiros</cp:lastModifiedBy>
  <cp:revision>13</cp:revision>
  <dcterms:created xsi:type="dcterms:W3CDTF">2019-05-02T17:34:55Z</dcterms:created>
  <dcterms:modified xsi:type="dcterms:W3CDTF">2019-07-13T02:07:30Z</dcterms:modified>
</cp:coreProperties>
</file>