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60" r:id="rId4"/>
    <p:sldId id="261" r:id="rId5"/>
    <p:sldId id="262" r:id="rId6"/>
    <p:sldId id="264" r:id="rId7"/>
    <p:sldId id="265" r:id="rId8"/>
    <p:sldId id="270" r:id="rId9"/>
    <p:sldId id="266" r:id="rId10"/>
    <p:sldId id="267" r:id="rId11"/>
    <p:sldId id="272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CCFF"/>
    <a:srgbClr val="FF99FF"/>
    <a:srgbClr val="FFFFCC"/>
    <a:srgbClr val="3333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BAD93-689A-4EC3-B8EE-802EAABE6D92}" v="20" dt="2019-05-10T12:51:33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-2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aulo Pires das Neves" userId="56ed5e3cc7f151eb" providerId="LiveId" clId="{422BAD93-689A-4EC3-B8EE-802EAABE6D92}"/>
    <pc:docChg chg="undo custSel addSld delSld modSld modMainMaster">
      <pc:chgData name="João Paulo Pires das Neves" userId="56ed5e3cc7f151eb" providerId="LiveId" clId="{422BAD93-689A-4EC3-B8EE-802EAABE6D92}" dt="2019-05-10T12:51:33.279" v="412"/>
      <pc:docMkLst>
        <pc:docMk/>
      </pc:docMkLst>
      <pc:sldChg chg="modSp add">
        <pc:chgData name="João Paulo Pires das Neves" userId="56ed5e3cc7f151eb" providerId="LiveId" clId="{422BAD93-689A-4EC3-B8EE-802EAABE6D92}" dt="2019-05-06T14:53:35.363" v="381" actId="242"/>
        <pc:sldMkLst>
          <pc:docMk/>
          <pc:sldMk cId="589106140" sldId="257"/>
        </pc:sldMkLst>
        <pc:spChg chg="mod">
          <ac:chgData name="João Paulo Pires das Neves" userId="56ed5e3cc7f151eb" providerId="LiveId" clId="{422BAD93-689A-4EC3-B8EE-802EAABE6D92}" dt="2019-05-06T14:53:35.363" v="381" actId="242"/>
          <ac:spMkLst>
            <pc:docMk/>
            <pc:sldMk cId="589106140" sldId="257"/>
            <ac:spMk id="2" creationId="{19D2F753-3436-4C28-96B8-C8D9FD77447A}"/>
          </ac:spMkLst>
        </pc:spChg>
        <pc:spChg chg="mod">
          <ac:chgData name="João Paulo Pires das Neves" userId="56ed5e3cc7f151eb" providerId="LiveId" clId="{422BAD93-689A-4EC3-B8EE-802EAABE6D92}" dt="2019-05-06T14:33:44.447" v="247" actId="20577"/>
          <ac:spMkLst>
            <pc:docMk/>
            <pc:sldMk cId="589106140" sldId="257"/>
            <ac:spMk id="3" creationId="{50B701EC-8F86-4482-9671-6D8536359A2F}"/>
          </ac:spMkLst>
        </pc:spChg>
      </pc:sldChg>
      <pc:sldChg chg="modSp add">
        <pc:chgData name="João Paulo Pires das Neves" userId="56ed5e3cc7f151eb" providerId="LiveId" clId="{422BAD93-689A-4EC3-B8EE-802EAABE6D92}" dt="2019-05-06T14:53:18.392" v="380" actId="20577"/>
        <pc:sldMkLst>
          <pc:docMk/>
          <pc:sldMk cId="509507094" sldId="258"/>
        </pc:sldMkLst>
        <pc:spChg chg="mod">
          <ac:chgData name="João Paulo Pires das Neves" userId="56ed5e3cc7f151eb" providerId="LiveId" clId="{422BAD93-689A-4EC3-B8EE-802EAABE6D92}" dt="2019-05-06T14:52:11.092" v="289" actId="122"/>
          <ac:spMkLst>
            <pc:docMk/>
            <pc:sldMk cId="509507094" sldId="258"/>
            <ac:spMk id="2" creationId="{2EA262C8-D4AA-46FE-BFE1-BA0679D281CF}"/>
          </ac:spMkLst>
        </pc:spChg>
        <pc:spChg chg="mod">
          <ac:chgData name="João Paulo Pires das Neves" userId="56ed5e3cc7f151eb" providerId="LiveId" clId="{422BAD93-689A-4EC3-B8EE-802EAABE6D92}" dt="2019-05-06T14:53:18.392" v="380" actId="20577"/>
          <ac:spMkLst>
            <pc:docMk/>
            <pc:sldMk cId="509507094" sldId="258"/>
            <ac:spMk id="3" creationId="{94ED1ECC-FBB3-4926-91D1-AC7C745AAD30}"/>
          </ac:spMkLst>
        </pc:spChg>
      </pc:sldChg>
      <pc:sldMasterChg chg="modSldLayout">
        <pc:chgData name="João Paulo Pires das Neves" userId="56ed5e3cc7f151eb" providerId="LiveId" clId="{422BAD93-689A-4EC3-B8EE-802EAABE6D92}" dt="2019-05-10T12:51:33.279" v="412"/>
        <pc:sldMasterMkLst>
          <pc:docMk/>
          <pc:sldMasterMk cId="0" sldId="2147483648"/>
        </pc:sldMasterMkLst>
        <pc:sldLayoutChg chg="addSp delSp modSp">
          <pc:chgData name="João Paulo Pires das Neves" userId="56ed5e3cc7f151eb" providerId="LiveId" clId="{422BAD93-689A-4EC3-B8EE-802EAABE6D92}" dt="2019-05-10T12:46:59.364" v="403"/>
          <pc:sldLayoutMkLst>
            <pc:docMk/>
            <pc:sldMasterMk cId="0" sldId="2147483648"/>
            <pc:sldLayoutMk cId="0" sldId="2147483649"/>
          </pc:sldLayoutMkLst>
          <pc:spChg chg="mod">
            <ac:chgData name="João Paulo Pires das Neves" userId="56ed5e3cc7f151eb" providerId="LiveId" clId="{422BAD93-689A-4EC3-B8EE-802EAABE6D92}" dt="2019-05-06T14:53:54.442" v="383" actId="122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oão Paulo Pires das Neves" userId="56ed5e3cc7f151eb" providerId="LiveId" clId="{422BAD93-689A-4EC3-B8EE-802EAABE6D92}" dt="2019-05-06T14:53:58.483" v="384" actId="1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picChg chg="add del mod">
            <ac:chgData name="João Paulo Pires das Neves" userId="56ed5e3cc7f151eb" providerId="LiveId" clId="{422BAD93-689A-4EC3-B8EE-802EAABE6D92}" dt="2019-05-10T12:46:27.473" v="392" actId="931"/>
            <ac:picMkLst>
              <pc:docMk/>
              <pc:sldMasterMk cId="0" sldId="2147483648"/>
              <pc:sldLayoutMk cId="0" sldId="2147483649"/>
              <ac:picMk id="9" creationId="{5ACCEC3A-CE9B-444E-9303-F82D1E323D69}"/>
            </ac:picMkLst>
          </pc:picChg>
          <pc:picChg chg="add del mod">
            <ac:chgData name="João Paulo Pires das Neves" userId="56ed5e3cc7f151eb" providerId="LiveId" clId="{422BAD93-689A-4EC3-B8EE-802EAABE6D92}" dt="2019-05-10T12:46:56.356" v="401"/>
            <ac:picMkLst>
              <pc:docMk/>
              <pc:sldMasterMk cId="0" sldId="2147483648"/>
              <pc:sldLayoutMk cId="0" sldId="2147483649"/>
              <ac:picMk id="12" creationId="{B3891E6A-9AA3-424B-A038-39DC126DB759}"/>
            </ac:picMkLst>
          </pc:picChg>
          <pc:picChg chg="add">
            <ac:chgData name="João Paulo Pires das Neves" userId="56ed5e3cc7f151eb" providerId="LiveId" clId="{422BAD93-689A-4EC3-B8EE-802EAABE6D92}" dt="2019-05-10T12:46:59.364" v="403"/>
            <ac:picMkLst>
              <pc:docMk/>
              <pc:sldMasterMk cId="0" sldId="2147483648"/>
              <pc:sldLayoutMk cId="0" sldId="2147483649"/>
              <ac:picMk id="15" creationId="{B9F1BA33-46A5-4295-B7C2-8A3F4A13180D}"/>
            </ac:picMkLst>
          </pc:picChg>
          <pc:picChg chg="del">
            <ac:chgData name="João Paulo Pires das Neves" userId="56ed5e3cc7f151eb" providerId="LiveId" clId="{422BAD93-689A-4EC3-B8EE-802EAABE6D92}" dt="2019-05-10T12:46:57.822" v="402" actId="478"/>
            <ac:picMkLst>
              <pc:docMk/>
              <pc:sldMasterMk cId="0" sldId="2147483648"/>
              <pc:sldLayoutMk cId="0" sldId="2147483649"/>
              <ac:picMk id="17" creationId="{2DCF7DCB-C8E1-430C-9D13-68D6F0539927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47:20.363" v="410"/>
          <pc:sldLayoutMkLst>
            <pc:docMk/>
            <pc:sldMasterMk cId="0" sldId="2147483648"/>
            <pc:sldLayoutMk cId="0" sldId="2147483650"/>
          </pc:sldLayoutMkLst>
          <pc:spChg chg="mod">
            <ac:chgData name="João Paulo Pires das Neves" userId="56ed5e3cc7f151eb" providerId="LiveId" clId="{422BAD93-689A-4EC3-B8EE-802EAABE6D92}" dt="2019-05-06T14:53:48.826" v="382" actId="242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47:19.471" v="409" actId="478"/>
            <ac:picMkLst>
              <pc:docMk/>
              <pc:sldMasterMk cId="0" sldId="2147483648"/>
              <pc:sldLayoutMk cId="0" sldId="2147483650"/>
              <ac:picMk id="9" creationId="{DECD1B73-6E65-49FB-9B31-006F9D5022CC}"/>
            </ac:picMkLst>
          </pc:picChg>
          <pc:picChg chg="add del mod">
            <ac:chgData name="João Paulo Pires das Neves" userId="56ed5e3cc7f151eb" providerId="LiveId" clId="{422BAD93-689A-4EC3-B8EE-802EAABE6D92}" dt="2019-05-10T12:47:18.088" v="408"/>
            <ac:picMkLst>
              <pc:docMk/>
              <pc:sldMasterMk cId="0" sldId="2147483648"/>
              <pc:sldLayoutMk cId="0" sldId="2147483650"/>
              <ac:picMk id="10" creationId="{0E8666EA-C952-44F6-9141-6663D5DC0E91}"/>
            </ac:picMkLst>
          </pc:picChg>
          <pc:picChg chg="add">
            <ac:chgData name="João Paulo Pires das Neves" userId="56ed5e3cc7f151eb" providerId="LiveId" clId="{422BAD93-689A-4EC3-B8EE-802EAABE6D92}" dt="2019-05-10T12:47:20.363" v="410"/>
            <ac:picMkLst>
              <pc:docMk/>
              <pc:sldMasterMk cId="0" sldId="2147483648"/>
              <pc:sldLayoutMk cId="0" sldId="2147483650"/>
              <ac:picMk id="12" creationId="{B521A9FE-BE27-429F-A697-CD205C17A7F8}"/>
            </ac:picMkLst>
          </pc:picChg>
        </pc:sldLayoutChg>
        <pc:sldLayoutChg chg="addSp delSp modSp">
          <pc:chgData name="João Paulo Pires das Neves" userId="56ed5e3cc7f151eb" providerId="LiveId" clId="{422BAD93-689A-4EC3-B8EE-802EAABE6D92}" dt="2019-05-10T12:51:33.279" v="412"/>
          <pc:sldLayoutMkLst>
            <pc:docMk/>
            <pc:sldMasterMk cId="0" sldId="2147483648"/>
            <pc:sldLayoutMk cId="0" sldId="2147483652"/>
          </pc:sldLayoutMkLst>
          <pc:spChg chg="mod">
            <ac:chgData name="João Paulo Pires das Neves" userId="56ed5e3cc7f151eb" providerId="LiveId" clId="{422BAD93-689A-4EC3-B8EE-802EAABE6D92}" dt="2019-05-06T14:54:04.841" v="385" actId="242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picChg chg="del">
            <ac:chgData name="João Paulo Pires das Neves" userId="56ed5e3cc7f151eb" providerId="LiveId" clId="{422BAD93-689A-4EC3-B8EE-802EAABE6D92}" dt="2019-05-10T12:51:32.501" v="411" actId="478"/>
            <ac:picMkLst>
              <pc:docMk/>
              <pc:sldMasterMk cId="0" sldId="2147483648"/>
              <pc:sldLayoutMk cId="0" sldId="2147483652"/>
              <ac:picMk id="10" creationId="{6EFFDAAD-BC15-437F-90C1-D56DDEA3B999}"/>
            </ac:picMkLst>
          </pc:picChg>
          <pc:picChg chg="add">
            <ac:chgData name="João Paulo Pires das Neves" userId="56ed5e3cc7f151eb" providerId="LiveId" clId="{422BAD93-689A-4EC3-B8EE-802EAABE6D92}" dt="2019-05-10T12:51:33.279" v="412"/>
            <ac:picMkLst>
              <pc:docMk/>
              <pc:sldMasterMk cId="0" sldId="2147483648"/>
              <pc:sldLayoutMk cId="0" sldId="2147483652"/>
              <ac:picMk id="11" creationId="{AD5F72B3-8673-43DF-A891-5D9747E56BA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7223-1096-4F2C-A7BF-B197763794A7}" type="datetimeFigureOut">
              <a:rPr lang="pt-BR" smtClean="0"/>
              <a:pPr/>
              <a:t>22/06/2019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39F01-CCEF-42BA-B317-9FB85C9A26A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069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C0C3D6B-6BCB-4B41-901D-63702BB8A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94" b="36599"/>
          <a:stretch/>
        </p:blipFill>
        <p:spPr>
          <a:xfrm>
            <a:off x="0" y="0"/>
            <a:ext cx="12192000" cy="4895146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-7202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3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pt-BR" dirty="0"/>
              <a:t>Esse é o Slide de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Use este slide como CAPA de sua Apresentação, use o slide seguinte para o </a:t>
            </a:r>
            <a:r>
              <a:rPr lang="pt-BR" sz="2400" b="1" dirty="0"/>
              <a:t>conteúdo</a:t>
            </a:r>
            <a:r>
              <a:rPr lang="pt-BR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6F6D127F-0ACC-4172-83E9-4419FBC77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999" y="250741"/>
            <a:ext cx="2171948" cy="2171948"/>
          </a:xfrm>
          <a:prstGeom prst="rect">
            <a:avLst/>
          </a:prstGeom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9F1BA33-46A5-4295-B7C2-8A3F4A1318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2687" y="144473"/>
            <a:ext cx="3684314" cy="24838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897" y="451513"/>
            <a:ext cx="6990472" cy="99862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COLOQUE O TÍTULO AQUI TAMBÉM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EA0C2B8C-5394-405B-A6D5-5973D7491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B521A9FE-BE27-429F-A697-CD205C17A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6950368" cy="9704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930F5B8B-23D6-4483-99B8-750CAA085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1509" y="326404"/>
            <a:ext cx="1345596" cy="1345596"/>
          </a:xfrm>
          <a:prstGeom prst="rect">
            <a:avLst/>
          </a:prstGeom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AD5F72B3-8673-43DF-A891-5D9747E56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4358" y="279153"/>
            <a:ext cx="2314158" cy="15601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67161" y="3971162"/>
            <a:ext cx="10255170" cy="95534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9" descr="C:\Users\Usuário\Pictures\DIVERSAS\Lotus transparent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463" y="4338725"/>
            <a:ext cx="4008552" cy="275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2305" y="2016967"/>
            <a:ext cx="117106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</a:t>
            </a:r>
            <a:r>
              <a:rPr lang="pt-B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Ds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Dedicação </a:t>
            </a:r>
            <a:r>
              <a:rPr lang="pt-BR" sz="2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Emana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 amor, é o fluxo natural interno, que vem do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coração. Dedicação é fazer tudo como uma oferenda, entrega.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Devoção </a:t>
            </a:r>
            <a:r>
              <a:rPr lang="pt-BR" sz="2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Entregar-se a consciência, devotar-se.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um processo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silencioso e interno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lvl="0"/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Sentimento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amor a todas as formas divinas. </a:t>
            </a:r>
            <a:endParaRPr lang="pt-BR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Disciplina </a:t>
            </a:r>
            <a:r>
              <a:rPr lang="pt-BR" sz="2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Capacidade de atuar de maneira ordenada </a:t>
            </a:r>
            <a:r>
              <a:rPr lang="pt-BR" sz="25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perseverante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alcançar um bem. Para isso necessitamos auto exigência. </a:t>
            </a:r>
            <a:endParaRPr 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Discernimento </a:t>
            </a:r>
            <a:r>
              <a:rPr lang="pt-BR" sz="2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Capacidade de reconhecer a verdade. Função em nós que distingue o que é real, verdadeiro, justo, adequado.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Determinação &gt;</a:t>
            </a: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chave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 a </a:t>
            </a: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determinação </a:t>
            </a:r>
            <a:r>
              <a:rPr lang="pt-B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a força de vontade, que se consegue através de uma vida de transformação constante.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647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12617" y="2130317"/>
            <a:ext cx="115129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solidFill>
                  <a:srgbClr val="00FF00"/>
                </a:solidFill>
              </a:rPr>
              <a:t>   </a:t>
            </a:r>
            <a:r>
              <a:rPr lang="pt-BR" sz="26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6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 </a:t>
            </a:r>
            <a:r>
              <a:rPr lang="pt-BR" sz="26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pessoas se especializaram em vários métodos de adorar a Deus. Há uma série de cerimônias, hinos, festivais, jejuns, votos, peregrinações, etc. Contudo, a melhor forma de adoração, que atrairá a graça de Deus de maneira ampla, é a obediência aos Seus mandamentos. Adulação é uma adoração insignificante! Colocar Deus a uma grande distância de você e louvá-Lo como onisciente, onipotente e onipresente não O agradará. Desenvolva intimidade e parentesco com Deus. Conquiste-O pela obediência, lealdade, humildade e pureza. Torne sua vida simples. Preencha as tarefas diárias com amor e cooperação mútua. Seja tolerante com os erros e falhas dos outros. Olhe para eles com empatia e compreensão, e fique calmo sob quaisquer circunstâncias. Então, você e seu país certamente serão muito felizes. Seus sentimentos serão nobres e suas emoções, </a:t>
            </a:r>
            <a:r>
              <a:rPr lang="pt-BR" sz="26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suaves.”</a:t>
            </a:r>
          </a:p>
          <a:p>
            <a:pPr algn="r"/>
            <a:r>
              <a:rPr lang="pt-BR" sz="2200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Sathya</a:t>
            </a:r>
            <a:r>
              <a:rPr lang="pt-BR" sz="22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Sai </a:t>
            </a:r>
            <a:r>
              <a:rPr lang="pt-BR" sz="22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Baba </a:t>
            </a:r>
            <a:r>
              <a:rPr lang="pt-BR" sz="2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pt-BR" sz="22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Discurso, </a:t>
            </a:r>
            <a:r>
              <a:rPr lang="pt-BR" sz="2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12 de maio de 1970)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6631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83681" y="4353196"/>
            <a:ext cx="10300769" cy="1489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Nosso dever e responsabilidade é muito grande...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Praticar </a:t>
            </a:r>
            <a:r>
              <a:rPr lang="pt-BR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expandir os ensinamentos de </a:t>
            </a:r>
            <a:r>
              <a:rPr lang="pt-BR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Sathya</a:t>
            </a:r>
            <a:r>
              <a:rPr lang="pt-BR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Sai Baba.</a:t>
            </a:r>
            <a:endParaRPr lang="pt-BR" sz="3200" b="1" dirty="0">
              <a:solidFill>
                <a:srgbClr val="00FF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631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45045" y="2176366"/>
            <a:ext cx="752340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“Minha Vida é Minha Mensagem.”</a:t>
            </a:r>
          </a:p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pt-BR" sz="40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Sua Vida é Minha </a:t>
            </a:r>
            <a:r>
              <a:rPr lang="pt-BR" sz="40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Mensagem.”</a:t>
            </a:r>
            <a:endParaRPr lang="pt-BR" sz="40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3160293" y="3061564"/>
            <a:ext cx="280096" cy="330645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Usuário\Pictures\DIVERSAS\Coração transparent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22" y="2117760"/>
            <a:ext cx="2043798" cy="20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ário\Pictures\DIVERSAS\Barras com flor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670" y="6088284"/>
            <a:ext cx="7419810" cy="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uário\Pictures\DIVERSAS\Coração transparent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0082" y="2153216"/>
            <a:ext cx="2043798" cy="20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2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24050" y="2096580"/>
            <a:ext cx="859316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7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“Eu vim ascender a lâmpada do amor em vossos corações, para ver que ela brilhe dia a dia com mais esplendor. </a:t>
            </a:r>
          </a:p>
          <a:p>
            <a:pPr algn="just"/>
            <a:r>
              <a:rPr lang="pt-BR" sz="27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vim em benefício de nenhuma religião exclusiva. </a:t>
            </a:r>
          </a:p>
          <a:p>
            <a:pPr algn="just"/>
            <a:r>
              <a:rPr lang="pt-BR" sz="27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vim em nenhuma missão de publicidade para qualquer setor, credo ou causa; nem vim reunir seguidores para doutrina alguma.</a:t>
            </a:r>
          </a:p>
          <a:p>
            <a:pPr algn="just"/>
            <a:r>
              <a:rPr lang="pt-BR" sz="27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tenho planos para atrair discípulos ou devotos até meu rebanho ou até algum outro rebanho. </a:t>
            </a:r>
          </a:p>
          <a:p>
            <a:pPr algn="just"/>
            <a:r>
              <a:rPr lang="pt-BR" sz="27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Vim falar-lhes sobre esta </a:t>
            </a:r>
            <a:r>
              <a:rPr lang="pt-BR" sz="27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</a:t>
            </a:r>
            <a:r>
              <a:rPr lang="pt-BR" sz="27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unitária universal, este Princípio Espiritual, este caminho  de Amor, esta virtude de Amor, este dever de Amor, esta obrigação de Amar.”          </a:t>
            </a:r>
            <a:r>
              <a:rPr lang="pt-BR" sz="2300" i="1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Sathya</a:t>
            </a:r>
            <a:r>
              <a:rPr lang="pt-BR" sz="23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Sai Baba</a:t>
            </a:r>
          </a:p>
        </p:txBody>
      </p:sp>
      <p:pic>
        <p:nvPicPr>
          <p:cNvPr id="4" name="Picture 4" descr="C:\Users\Usuário\Pictures\DIVERSAS\Flores transparentes (4)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22" y="2545295"/>
            <a:ext cx="1082722" cy="43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uário\Pictures\DIVERSAS\Flores transparentes (4)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4330" y="2703178"/>
            <a:ext cx="1075794" cy="415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uário\Pictures\SAI BABA - Imagens\Sai Baba Feliz!!!!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088" y="124950"/>
            <a:ext cx="1406810" cy="17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uário\Pictures\DIVERSAS\Flores transparent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12" y="2561617"/>
            <a:ext cx="2534402" cy="36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uário\Pictures\DIVERSAS\Flores transparent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3927" y="2646538"/>
            <a:ext cx="2415086" cy="343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1763" y="5356009"/>
            <a:ext cx="6322164" cy="1146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5400" b="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SEJA FELIZ!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703" y="2158855"/>
            <a:ext cx="3586634" cy="30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6631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19555" y="422931"/>
            <a:ext cx="6399818" cy="100119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Programa </a:t>
            </a:r>
            <a:r>
              <a:rPr lang="pt-BR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S</a:t>
            </a:r>
            <a:r>
              <a:rPr lang="pt-BR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athya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 Sai de Educação em Valores Humanos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598" y="1964358"/>
            <a:ext cx="120994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Natureza de EVH: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um processo de tomada de consciência do ser interno que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somos.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espertar os valores humanos inerentes a cada ser humano e colocar em ação no cotidiano.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Objetivo: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Formação do caráter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unidade entre pensamentos, palavras e ações.</a:t>
            </a:r>
          </a:p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Pensar o bem, falar o bem, fazer o bem, este é o caminho para Deus.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Alguns Princípios: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Educação como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um pássaro de duas asas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Conhecimento Secular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Conhecimento Espiritual ou Interior;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Harmonia entre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Cabeça (Head), Coração (Heart) e Mãos (Hands): Cabeça pensa, Coração examina, Mãos realizam, isto é: Consciência &gt;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Integrada &gt; Constante.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Despertar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 valores humanos em nós.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Educação para Transformação;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Educação para a vida;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Educação de Coração a Coração.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589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461586"/>
            <a:ext cx="123386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Valores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Humanos Absolutos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Verdade - </a:t>
            </a: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Sathya 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que não muda em nós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Divindade inerente,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Atma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Retidão - </a:t>
            </a:r>
            <a:r>
              <a:rPr lang="pt-BR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Dharma</a:t>
            </a: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agir com o coração. De acordo com a Verdade.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Paz - </a:t>
            </a:r>
            <a:r>
              <a:rPr lang="pt-BR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Shanti</a:t>
            </a: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Paz interior.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Amor - Prema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Amor incondicional por tudo e todos. </a:t>
            </a:r>
          </a:p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“Amar sempre ferir jamais.” “Ame a todos sirva a todos.”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Violência - </a:t>
            </a:r>
            <a:r>
              <a:rPr lang="pt-BR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Ahimsa</a:t>
            </a: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ferir ninguém em pensamentos, palavras e ações. </a:t>
            </a: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19574" y="487617"/>
            <a:ext cx="6670189" cy="10011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Programa </a:t>
            </a:r>
            <a:r>
              <a:rPr lang="pt-BR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S</a:t>
            </a:r>
            <a:r>
              <a:rPr lang="pt-BR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athya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 </a:t>
            </a:r>
            <a:r>
              <a:rPr lang="pt-B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S</a:t>
            </a: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ai de Educação em Valores Humanos</a:t>
            </a:r>
            <a:endParaRPr lang="pt-B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59644" y="2562966"/>
            <a:ext cx="9318768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“Verdade é o que deve ser dito,</a:t>
            </a:r>
          </a:p>
          <a:p>
            <a:pPr algn="ctr"/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Retidão é o que deve ser praticado,</a:t>
            </a:r>
          </a:p>
          <a:p>
            <a:pPr algn="ctr"/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Paz é o que deve preencher a mente,</a:t>
            </a:r>
          </a:p>
          <a:p>
            <a:pPr algn="ctr"/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Amor é o que deve se expandir dentro de nós e</a:t>
            </a:r>
          </a:p>
          <a:p>
            <a:pPr algn="ctr"/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Violência é o que devemos ser plenamente.”</a:t>
            </a:r>
          </a:p>
          <a:p>
            <a:pPr algn="r"/>
            <a:r>
              <a:rPr lang="pt-BR" sz="2800" i="1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Sathya</a:t>
            </a:r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Sai Baba</a:t>
            </a:r>
          </a:p>
        </p:txBody>
      </p:sp>
      <p:pic>
        <p:nvPicPr>
          <p:cNvPr id="4" name="Picture 3" descr="C:\Users\Usuário\Pictures\DIVERSAS\Flores transparente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33514" flipH="1">
            <a:off x="91735" y="2724500"/>
            <a:ext cx="2496313" cy="35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ário\Pictures\DIVERSAS\Flores transparente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09386">
            <a:off x="9631243" y="2742839"/>
            <a:ext cx="2498925" cy="35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631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34456" y="3775822"/>
            <a:ext cx="84837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Amor como </a:t>
            </a:r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Pensamento &gt; </a:t>
            </a: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é Verdade.</a:t>
            </a:r>
          </a:p>
          <a:p>
            <a:pPr>
              <a:defRPr/>
            </a:pP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Amor como </a:t>
            </a:r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Ação &gt; </a:t>
            </a: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é Retidão.</a:t>
            </a:r>
          </a:p>
          <a:p>
            <a:pPr>
              <a:defRPr/>
            </a:pP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Amor como </a:t>
            </a:r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Sentimento</a:t>
            </a: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é Paz.</a:t>
            </a:r>
          </a:p>
          <a:p>
            <a:pPr>
              <a:defRPr/>
            </a:pP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Amor como </a:t>
            </a:r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Compreensão &gt; </a:t>
            </a:r>
            <a:r>
              <a:rPr lang="pt-BR" sz="36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é </a:t>
            </a:r>
            <a:r>
              <a:rPr lang="pt-BR" sz="36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Não Violência</a:t>
            </a:r>
            <a:r>
              <a:rPr lang="pt-BR" sz="3600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defRPr/>
            </a:pPr>
            <a:endParaRPr lang="pt-BR" sz="800" b="1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pt-BR" sz="2800" i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Sathya</a:t>
            </a:r>
            <a:r>
              <a:rPr lang="pt-BR" sz="28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Sai Baba      </a:t>
            </a:r>
            <a:endParaRPr lang="pt-BR" sz="2800" i="1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65526" y="666944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Usuário\Pictures\DIVERSAS\Coração transparente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385" y="1966663"/>
            <a:ext cx="2025237" cy="18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Usuário\Pictures\DIVERSAS\Lotus transparente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515" y="1857694"/>
            <a:ext cx="2019867" cy="135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66317" y="6402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4069" y="3176187"/>
            <a:ext cx="103000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“...Em </a:t>
            </a:r>
            <a:r>
              <a:rPr lang="pt-BR" sz="28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primeiro lugar, é preciso aperfeiçoar o intelecto e a capacidade de discernimento espiritual. Em seguida, tal inteligência deve ser utilizada para servir à sociedade. Em terceiro lugar, o serviço deve ser baseado no </a:t>
            </a:r>
            <a:r>
              <a:rPr lang="pt-BR" sz="2800" i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pt-BR" sz="2800" i="1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harma</a:t>
            </a:r>
            <a:r>
              <a:rPr lang="pt-BR" sz="28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 </a:t>
            </a:r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(Retidão). </a:t>
            </a:r>
            <a:r>
              <a:rPr lang="pt-BR" sz="28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 esses três passos forem seguidos, vocês terão uma vida feliz. </a:t>
            </a:r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Quanto </a:t>
            </a:r>
            <a:r>
              <a:rPr lang="pt-BR" sz="28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mais vocês amarem seus semelhantes, maior será a bem-aventurança que vocês desfrutarão. Quanto mais amarem os outros, mais felizes </a:t>
            </a:r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serão. O </a:t>
            </a:r>
            <a:r>
              <a:rPr lang="pt-BR" sz="2800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melhor caminho para Deus é amar a todos e servir a </a:t>
            </a:r>
            <a:r>
              <a:rPr lang="pt-BR" sz="28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todos.”                       </a:t>
            </a:r>
            <a:r>
              <a:rPr lang="pt-BR" sz="2400" i="1" dirty="0" err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Sathya</a:t>
            </a:r>
            <a:r>
              <a:rPr lang="pt-BR" sz="2400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Sai Baba</a:t>
            </a:r>
            <a:endParaRPr lang="pt-BR" sz="2400" i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272918" y="1672898"/>
            <a:ext cx="337303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Quem </a:t>
            </a:r>
            <a:r>
              <a:rPr lang="pt-B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Sou Eu?</a:t>
            </a:r>
            <a:endParaRPr lang="pt-BR" sz="4000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6631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607117" y="2679625"/>
            <a:ext cx="51058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Uma semente </a:t>
            </a:r>
            <a:r>
              <a:rPr lang="pt-BR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de </a:t>
            </a:r>
            <a:r>
              <a:rPr lang="pt-BR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laranja?  </a:t>
            </a:r>
            <a:endParaRPr lang="pt-BR" sz="32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pt-BR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ou... um l</a:t>
            </a:r>
            <a:r>
              <a:rPr lang="pt-BR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aranjal?</a:t>
            </a:r>
            <a:endParaRPr lang="pt-BR" sz="32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Picture 9" descr="PC06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738" y="4119185"/>
            <a:ext cx="3220733" cy="241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aranjal_Cutrale_050806_REFON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515" y="4119185"/>
            <a:ext cx="3381476" cy="241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2696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2694" y="2034019"/>
            <a:ext cx="473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Processo de Auto Avaliação</a:t>
            </a:r>
            <a:endParaRPr lang="pt-BR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2694" y="2616676"/>
            <a:ext cx="11802659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Autoconhecimento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&gt;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Indagação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permanente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Quem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sou eu?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onde eu vim? Para que eu vim? O que estou fazendo aqui? Para onde eu vou? 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Autoconfiança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&gt;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onvicção firme de que somos seres de amor. 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Autossatisfação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Baseia-se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nas ações ditadas pela nossa consciência. Somente o que fazemos com Amor, traz auto satisfação.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Autossacrifício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Limitar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os desejos.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Autorrealização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Objetivo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último para maturidade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pessoal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a meta da vida. Para atingi-la é necessário remover o “eu e o meu”,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assim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auto realização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vem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naturalmente.  </a:t>
            </a:r>
          </a:p>
          <a:p>
            <a:pPr>
              <a:spcBef>
                <a:spcPts val="300"/>
              </a:spcBef>
            </a:pP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6317" y="593903"/>
            <a:ext cx="8193206" cy="7322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/>
              </a:rPr>
              <a:t>Valores Humanos em Ação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67367" y="2061040"/>
            <a:ext cx="5714834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Processo de Transformação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Ser 1% </a:t>
            </a:r>
            <a:r>
              <a:rPr lang="es-CO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melhor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cada </a:t>
            </a:r>
            <a:r>
              <a:rPr lang="es-C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dia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Estar </a:t>
            </a:r>
            <a:r>
              <a:rPr lang="es-CO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disposto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aprender todos os </a:t>
            </a:r>
            <a:r>
              <a:rPr lang="es-CO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dias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pt-BR" sz="2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4996" y="3427413"/>
            <a:ext cx="1090510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Praticar constantemente:</a:t>
            </a:r>
            <a:endParaRPr lang="pt-BR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Limite aos Desejos</a:t>
            </a:r>
            <a:r>
              <a:rPr lang="pt-BR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Uso adequado do Dinheiro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Alimento, Tempo e Energia.</a:t>
            </a:r>
          </a:p>
          <a:p>
            <a:pPr marL="457200" lvl="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 das Religiões: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Respeito a todas as crenças.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 </a:t>
            </a:r>
            <a:r>
              <a:rPr lang="pt-BR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Ds</a:t>
            </a:r>
            <a:r>
              <a:rPr lang="pt-BR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Dedicação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Devoção &gt; Disciplina &gt; Discernimento &gt; Determinação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5" name="Picture 4" descr="C:\Users\Usuário\Pictures\DIVERSAS\Lotus transparente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8512" y="2061040"/>
            <a:ext cx="2496653" cy="1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1">
      <a:dk1>
        <a:sysClr val="windowText" lastClr="000000"/>
      </a:dk1>
      <a:lt1>
        <a:sysClr val="window" lastClr="FFFFFF"/>
      </a:lt1>
      <a:dk2>
        <a:srgbClr val="C87D0E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622</TotalTime>
  <Words>1028</Words>
  <Application>Microsoft Office PowerPoint</Application>
  <PresentationFormat>Custom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Citável</vt:lpstr>
      <vt:lpstr>Slide 1</vt:lpstr>
      <vt:lpstr>Slide 2</vt:lpstr>
      <vt:lpstr>Programa Sathya Sai de Educação em Valores Humanos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Pires das Neves</dc:creator>
  <cp:lastModifiedBy>Fernanda Medeiros</cp:lastModifiedBy>
  <cp:revision>103</cp:revision>
  <dcterms:created xsi:type="dcterms:W3CDTF">2019-05-02T17:34:55Z</dcterms:created>
  <dcterms:modified xsi:type="dcterms:W3CDTF">2019-06-22T17:35:24Z</dcterms:modified>
</cp:coreProperties>
</file>