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3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Layouts/slideLayout29.xml" ContentType="application/vnd.openxmlformats-officedocument.presentationml.slideLayout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  <p:sldMasterId id="2147483669" r:id="rId2"/>
  </p:sldMasterIdLst>
  <p:sldIdLst>
    <p:sldId id="291" r:id="rId3"/>
    <p:sldId id="292" r:id="rId4"/>
    <p:sldId id="294" r:id="rId5"/>
    <p:sldId id="295" r:id="rId6"/>
    <p:sldId id="296" r:id="rId7"/>
    <p:sldId id="297" r:id="rId8"/>
    <p:sldId id="298" r:id="rId9"/>
    <p:sldId id="299" r:id="rId10"/>
    <p:sldId id="300" r:id="rId11"/>
    <p:sldId id="301" r:id="rId12"/>
    <p:sldId id="302" r:id="rId13"/>
    <p:sldId id="305" r:id="rId14"/>
    <p:sldId id="269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14519" autoAdjust="0"/>
    <p:restoredTop sz="94660"/>
  </p:normalViewPr>
  <p:slideViewPr>
    <p:cSldViewPr snapToGrid="0">
      <p:cViewPr varScale="1">
        <p:scale>
          <a:sx n="73" d="100"/>
          <a:sy n="73" d="100"/>
        </p:scale>
        <p:origin x="-642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0322" y="2733709"/>
            <a:ext cx="8144134" cy="1373070"/>
          </a:xfrm>
        </p:spPr>
        <p:txBody>
          <a:bodyPr anchor="b">
            <a:noAutofit/>
          </a:bodyPr>
          <a:lstStyle>
            <a:lvl1pPr algn="r">
              <a:defRPr sz="540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322" y="4394039"/>
            <a:ext cx="8144134" cy="1117687"/>
          </a:xfrm>
        </p:spPr>
        <p:txBody>
          <a:bodyPr>
            <a:normAutofit/>
          </a:bodyPr>
          <a:lstStyle>
            <a:lvl1pPr marL="0" indent="0" algn="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 smtClean="0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ABE3C1-DBE1-495D-B57B-2849774B866A}" type="datetimeFigureOut">
              <a:rPr lang="en-US" dirty="0"/>
              <a:pPr/>
              <a:t>7/12/2019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55346" y="2750337"/>
            <a:ext cx="1171888" cy="1356442"/>
          </a:xfrm>
        </p:spPr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to Panorâmica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4711616"/>
            <a:ext cx="9613859" cy="453051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0322" y="609597"/>
            <a:ext cx="9613859" cy="3589575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 smtClean="0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19" y="5169583"/>
            <a:ext cx="9613862" cy="6229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6C117F-5CCF-4837-BE5F-2B92066CAFAF}" type="datetimeFigureOut">
              <a:rPr lang="en-US" dirty="0"/>
              <a:pPr/>
              <a:t>7/12/2019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309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e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609597"/>
            <a:ext cx="9613858" cy="359275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B90BD-B6CE-46B7-997F-7313B992CCDC}" type="datetimeFigureOut">
              <a:rPr lang="en-US" dirty="0"/>
              <a:pPr/>
              <a:t>7/12/2019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61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çã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3" name="Picture 12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7856" y="609598"/>
            <a:ext cx="8718877" cy="3036061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402288" y="3653379"/>
            <a:ext cx="815657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9D11F-B188-461D-B23F-39381795C052}" type="datetimeFigureOut">
              <a:rPr lang="en-US" dirty="0"/>
              <a:pPr/>
              <a:t>7/12/2019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583572" y="74811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662809" y="30335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ão de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0" name="Picture 9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4711615"/>
            <a:ext cx="9613862" cy="5885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0" y="5300149"/>
            <a:ext cx="9613862" cy="50225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6D8D9-55A2-4063-B0F3-121F44549695}" type="datetimeFigureOut">
              <a:rPr lang="en-US" dirty="0"/>
              <a:pPr/>
              <a:t>7/12/2019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n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4" name="Picture 13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69222" y="753228"/>
            <a:ext cx="9624960" cy="1080938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60946" y="2336873"/>
            <a:ext cx="307003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0322" y="3022673"/>
            <a:ext cx="3049702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56025" y="233687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945470" y="3022673"/>
            <a:ext cx="306324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24156" y="2336873"/>
            <a:ext cx="30700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224156" y="3022673"/>
            <a:ext cx="3070025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24536-994D-4021-A283-9F449C0DB509}" type="datetimeFigureOut">
              <a:rPr lang="en-US" dirty="0"/>
              <a:pPr/>
              <a:t>7/12/2019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nas de Imag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0322" y="753228"/>
            <a:ext cx="9613860" cy="1080938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0318" y="4297503"/>
            <a:ext cx="30497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0318" y="2336873"/>
            <a:ext cx="30497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BR" smtClean="0"/>
              <a:t>Clique no ícone para adicionar uma imagem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0318" y="4873765"/>
            <a:ext cx="3049705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45471" y="429750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945470" y="2336873"/>
            <a:ext cx="3063240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BR" smtClean="0"/>
              <a:t>Clique no ícone para adicionar uma imagem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944117" y="4873764"/>
            <a:ext cx="3067297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30678" y="4297503"/>
            <a:ext cx="30635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230677" y="2336873"/>
            <a:ext cx="30635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BR" smtClean="0"/>
              <a:t>Clique no ícone para adicionar uma imagem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230553" y="4873762"/>
            <a:ext cx="3067563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BBB78-C96F-47B7-AB17-D852CA960AC9}" type="datetimeFigureOut">
              <a:rPr lang="en-US" dirty="0"/>
              <a:pPr/>
              <a:t>7/12/2019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3F48C-C7C6-4055-9F49-3777875E72AE}" type="datetimeFigureOut">
              <a:rPr lang="en-US" dirty="0"/>
              <a:pPr/>
              <a:t>7/12/2019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 rot="5400000">
            <a:off x="8116207" y="1869395"/>
            <a:ext cx="5106988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 rot="5400000">
            <a:off x="9868202" y="5372403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129231" y="609597"/>
            <a:ext cx="1073802" cy="4353760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0322" y="609597"/>
            <a:ext cx="8870004" cy="5326589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07126" y="5936187"/>
            <a:ext cx="2743200" cy="365125"/>
          </a:xfrm>
        </p:spPr>
        <p:txBody>
          <a:bodyPr/>
          <a:lstStyle/>
          <a:p>
            <a:fld id="{6178E61D-D431-422C-9764-11DAFE33AB63}" type="datetimeFigureOut">
              <a:rPr lang="en-US" dirty="0"/>
              <a:pPr/>
              <a:t>7/12/2019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0321" y="5936188"/>
            <a:ext cx="6126805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097550" y="5398633"/>
            <a:ext cx="1154151" cy="1090789"/>
          </a:xfrm>
        </p:spPr>
        <p:txBody>
          <a:bodyPr anchor="t"/>
          <a:lstStyle>
            <a:lvl1pPr algn="ctr">
              <a:defRPr/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>
                <a:solidFill>
                  <a:srgbClr val="D06F1E">
                    <a:lumMod val="50000"/>
                  </a:srgbClr>
                </a:solidFill>
              </a:rPr>
              <a:pPr/>
              <a:t>7/12/2019</a:t>
            </a:fld>
            <a:endParaRPr lang="en-US" dirty="0">
              <a:solidFill>
                <a:srgbClr val="D06F1E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D06F1E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srgbClr val="D06F1E">
                    <a:lumMod val="5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D06F1E">
                  <a:lumMod val="50000"/>
                </a:srgbClr>
              </a:solidFill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428193842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>
                <a:solidFill>
                  <a:srgbClr val="D06F1E">
                    <a:lumMod val="50000"/>
                  </a:srgbClr>
                </a:solidFill>
              </a:rPr>
              <a:pPr/>
              <a:t>7/12/2019</a:t>
            </a:fld>
            <a:endParaRPr lang="en-US" dirty="0">
              <a:solidFill>
                <a:srgbClr val="D06F1E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D06F1E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srgbClr val="D06F1E">
                    <a:lumMod val="5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D06F1E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203734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E42F4-6EEF-4EF7-8ED4-2208F0F89A08}" type="datetimeFigureOut">
              <a:rPr lang="en-US" dirty="0"/>
              <a:pPr/>
              <a:t>7/12/2019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>
                <a:solidFill>
                  <a:srgbClr val="D06F1E">
                    <a:lumMod val="50000"/>
                  </a:srgbClr>
                </a:solidFill>
              </a:rPr>
              <a:pPr/>
              <a:t>7/12/2019</a:t>
            </a:fld>
            <a:endParaRPr lang="en-US" dirty="0">
              <a:solidFill>
                <a:srgbClr val="D06F1E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D06F1E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srgbClr val="D06F1E">
                    <a:lumMod val="5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D06F1E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2813546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>
                <a:solidFill>
                  <a:srgbClr val="D06F1E">
                    <a:lumMod val="50000"/>
                  </a:srgbClr>
                </a:solidFill>
              </a:rPr>
              <a:pPr/>
              <a:t>7/12/2019</a:t>
            </a:fld>
            <a:endParaRPr lang="en-US" dirty="0">
              <a:solidFill>
                <a:srgbClr val="D06F1E">
                  <a:lumMod val="5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D06F1E">
                  <a:lumMod val="5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srgbClr val="D06F1E">
                    <a:lumMod val="5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D06F1E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940577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>
                <a:solidFill>
                  <a:srgbClr val="D06F1E">
                    <a:lumMod val="50000"/>
                  </a:srgbClr>
                </a:solidFill>
              </a:rPr>
              <a:pPr/>
              <a:t>7/12/2019</a:t>
            </a:fld>
            <a:endParaRPr lang="en-US" dirty="0">
              <a:solidFill>
                <a:srgbClr val="D06F1E">
                  <a:lumMod val="5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D06F1E">
                  <a:lumMod val="5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srgbClr val="D06F1E">
                    <a:lumMod val="5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D06F1E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0517465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>
                <a:solidFill>
                  <a:srgbClr val="D06F1E">
                    <a:lumMod val="50000"/>
                  </a:srgbClr>
                </a:solidFill>
              </a:rPr>
              <a:pPr/>
              <a:t>7/12/2019</a:t>
            </a:fld>
            <a:endParaRPr lang="en-US" dirty="0">
              <a:solidFill>
                <a:srgbClr val="D06F1E">
                  <a:lumMod val="5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D06F1E">
                  <a:lumMod val="5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srgbClr val="D06F1E">
                    <a:lumMod val="5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D06F1E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53661298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>
                <a:solidFill>
                  <a:srgbClr val="D06F1E">
                    <a:lumMod val="50000"/>
                  </a:srgbClr>
                </a:solidFill>
              </a:rPr>
              <a:pPr/>
              <a:t>7/12/2019</a:t>
            </a:fld>
            <a:endParaRPr lang="en-US" dirty="0">
              <a:solidFill>
                <a:srgbClr val="D06F1E">
                  <a:lumMod val="5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D06F1E">
                  <a:lumMod val="5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srgbClr val="D06F1E">
                    <a:lumMod val="5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D06F1E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2732240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>
                <a:solidFill>
                  <a:srgbClr val="D06F1E">
                    <a:lumMod val="50000"/>
                  </a:srgbClr>
                </a:solidFill>
              </a:rPr>
              <a:pPr/>
              <a:t>7/12/2019</a:t>
            </a:fld>
            <a:endParaRPr lang="en-US" dirty="0">
              <a:solidFill>
                <a:srgbClr val="D06F1E">
                  <a:lumMod val="5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D06F1E">
                  <a:lumMod val="5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srgbClr val="D06F1E">
                    <a:lumMod val="5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D06F1E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8900118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BR" smtClean="0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>
                <a:solidFill>
                  <a:srgbClr val="D06F1E">
                    <a:lumMod val="50000"/>
                  </a:srgbClr>
                </a:solidFill>
              </a:rPr>
              <a:pPr/>
              <a:t>7/12/2019</a:t>
            </a:fld>
            <a:endParaRPr lang="en-US" dirty="0">
              <a:solidFill>
                <a:srgbClr val="D06F1E">
                  <a:lumMod val="5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D06F1E">
                  <a:lumMod val="5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srgbClr val="D06F1E">
                    <a:lumMod val="5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D06F1E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2731570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to Panorâmica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BR" smtClean="0"/>
              <a:t>Clique no ícone para adicionar uma imagem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>
                <a:solidFill>
                  <a:srgbClr val="D06F1E">
                    <a:lumMod val="50000"/>
                  </a:srgbClr>
                </a:solidFill>
              </a:rPr>
              <a:pPr/>
              <a:t>7/12/2019</a:t>
            </a:fld>
            <a:endParaRPr lang="en-US" dirty="0">
              <a:solidFill>
                <a:srgbClr val="D06F1E">
                  <a:lumMod val="5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D06F1E">
                  <a:lumMod val="5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srgbClr val="D06F1E">
                    <a:lumMod val="5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D06F1E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1209655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e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>
                <a:solidFill>
                  <a:srgbClr val="D06F1E">
                    <a:lumMod val="50000"/>
                  </a:srgbClr>
                </a:solidFill>
              </a:rPr>
              <a:pPr/>
              <a:t>7/12/2019</a:t>
            </a:fld>
            <a:endParaRPr lang="en-US" dirty="0">
              <a:solidFill>
                <a:srgbClr val="D06F1E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D06F1E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srgbClr val="D06F1E">
                    <a:lumMod val="5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D06F1E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27101321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çã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>
                <a:solidFill>
                  <a:srgbClr val="D06F1E">
                    <a:lumMod val="50000"/>
                  </a:srgbClr>
                </a:solidFill>
              </a:rPr>
              <a:pPr/>
              <a:t>7/12/2019</a:t>
            </a:fld>
            <a:endParaRPr lang="en-US" dirty="0">
              <a:solidFill>
                <a:srgbClr val="D06F1E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D06F1E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srgbClr val="D06F1E">
                    <a:lumMod val="5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D06F1E">
                  <a:lumMod val="50000"/>
                </a:srgb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solidFill>
                  <a:prstClr val="white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r"/>
            <a:r>
              <a:rPr lang="en-US" sz="8000" dirty="0">
                <a:solidFill>
                  <a:prstClr val="white"/>
                </a:solidFill>
              </a:rPr>
              <a:t>”</a:t>
            </a:r>
          </a:p>
        </p:txBody>
      </p:sp>
    </p:spTree>
    <p:extLst>
      <p:ext uri="{BB962C8B-B14F-4D97-AF65-F5344CB8AC3E}">
        <p14:creationId xmlns="" xmlns:p14="http://schemas.microsoft.com/office/powerpoint/2010/main" val="24822093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086907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4" y="4087901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-2" y="2726267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5" y="2726267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2869895"/>
            <a:ext cx="9613860" cy="1090788"/>
          </a:xfrm>
        </p:spPr>
        <p:txBody>
          <a:bodyPr anchor="ctr">
            <a:normAutofit/>
          </a:bodyPr>
          <a:lstStyle>
            <a:lvl1pPr algn="r">
              <a:defRPr sz="360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2" y="4232171"/>
            <a:ext cx="9613860" cy="1704017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78ACC-22D6-47C1-A373-4FD133E34F3C}" type="datetimeFigureOut">
              <a:rPr lang="en-US" dirty="0"/>
              <a:pPr/>
              <a:t>7/12/2019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29455" y="286989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ão de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>
                <a:solidFill>
                  <a:srgbClr val="D06F1E">
                    <a:lumMod val="50000"/>
                  </a:srgbClr>
                </a:solidFill>
              </a:rPr>
              <a:pPr/>
              <a:t>7/12/2019</a:t>
            </a:fld>
            <a:endParaRPr lang="en-US" dirty="0">
              <a:solidFill>
                <a:srgbClr val="D06F1E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D06F1E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srgbClr val="D06F1E">
                    <a:lumMod val="5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D06F1E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67531147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o Cartão de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pt-BR" smtClean="0"/>
              <a:t>Clique para editar o texto mestre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>
                <a:solidFill>
                  <a:srgbClr val="D06F1E">
                    <a:lumMod val="50000"/>
                  </a:srgbClr>
                </a:solidFill>
              </a:rPr>
              <a:pPr/>
              <a:t>7/12/2019</a:t>
            </a:fld>
            <a:endParaRPr lang="en-US" dirty="0">
              <a:solidFill>
                <a:srgbClr val="D06F1E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D06F1E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srgbClr val="D06F1E">
                    <a:lumMod val="5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D06F1E">
                  <a:lumMod val="50000"/>
                </a:srgb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solidFill>
                  <a:prstClr val="white"/>
                </a:solidFill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r"/>
            <a:r>
              <a:rPr lang="en-US" sz="8000" dirty="0">
                <a:solidFill>
                  <a:prstClr val="white"/>
                </a:solidFill>
              </a:rPr>
              <a:t>”</a:t>
            </a:r>
          </a:p>
        </p:txBody>
      </p:sp>
    </p:spTree>
    <p:extLst>
      <p:ext uri="{BB962C8B-B14F-4D97-AF65-F5344CB8AC3E}">
        <p14:creationId xmlns="" xmlns:p14="http://schemas.microsoft.com/office/powerpoint/2010/main" val="381096673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iro ou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pt-BR" smtClean="0"/>
              <a:t>Clique para editar o texto mestre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>
                <a:solidFill>
                  <a:srgbClr val="D06F1E">
                    <a:lumMod val="50000"/>
                  </a:srgbClr>
                </a:solidFill>
              </a:rPr>
              <a:pPr/>
              <a:t>7/12/2019</a:t>
            </a:fld>
            <a:endParaRPr lang="en-US" dirty="0">
              <a:solidFill>
                <a:srgbClr val="D06F1E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D06F1E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srgbClr val="D06F1E">
                    <a:lumMod val="5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D06F1E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6497387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>
                <a:solidFill>
                  <a:srgbClr val="D06F1E">
                    <a:lumMod val="50000"/>
                  </a:srgbClr>
                </a:solidFill>
              </a:rPr>
              <a:pPr/>
              <a:t>7/12/2019</a:t>
            </a:fld>
            <a:endParaRPr lang="en-US" dirty="0">
              <a:solidFill>
                <a:srgbClr val="D06F1E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D06F1E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srgbClr val="D06F1E">
                    <a:lumMod val="5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D06F1E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9278496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>
                <a:solidFill>
                  <a:srgbClr val="D06F1E">
                    <a:lumMod val="50000"/>
                  </a:srgbClr>
                </a:solidFill>
              </a:rPr>
              <a:pPr/>
              <a:t>7/12/2019</a:t>
            </a:fld>
            <a:endParaRPr lang="en-US" dirty="0">
              <a:solidFill>
                <a:srgbClr val="D06F1E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D06F1E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srgbClr val="D06F1E">
                    <a:lumMod val="5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D06F1E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1664012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e Marcado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5062">
                <a:solidFill>
                  <a:srgbClr val="3E231A"/>
                </a:solidFill>
              </a:rPr>
              <a:t>Texto do Título</a:t>
            </a:r>
          </a:p>
        </p:txBody>
      </p:sp>
      <p:sp>
        <p:nvSpPr>
          <p:cNvPr id="19" name="Shape 19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  <a:lvl2pPr>
              <a:buBlip>
                <a:blip r:embed="rId2"/>
              </a:buBlip>
            </a:lvl2pPr>
            <a:lvl3pPr>
              <a:buBlip>
                <a:blip r:embed="rId2"/>
              </a:buBlip>
            </a:lvl3pPr>
            <a:lvl4pPr>
              <a:buBlip>
                <a:blip r:embed="rId2"/>
              </a:buBlip>
            </a:lvl4pPr>
            <a:lvl5pPr>
              <a:buBlip>
                <a:blip r:embed="rId2"/>
              </a:buBlip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672">
                <a:solidFill>
                  <a:srgbClr val="3E231A"/>
                </a:solidFill>
              </a:rPr>
              <a:t>Nível de Corpo Um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672">
                <a:solidFill>
                  <a:srgbClr val="3E231A"/>
                </a:solidFill>
              </a:rPr>
              <a:t>Nível de Corpo Dois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672">
                <a:solidFill>
                  <a:srgbClr val="3E231A"/>
                </a:solidFill>
              </a:rPr>
              <a:t>Nível de Corpo Três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672">
                <a:solidFill>
                  <a:srgbClr val="3E231A"/>
                </a:solidFill>
              </a:rPr>
              <a:t>Nível de Corpo Quatro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672">
                <a:solidFill>
                  <a:srgbClr val="3E231A"/>
                </a:solidFill>
              </a:rPr>
              <a:t>Nível de Corpo Cinco</a:t>
            </a:r>
          </a:p>
        </p:txBody>
      </p:sp>
    </p:spTree>
    <p:extLst>
      <p:ext uri="{BB962C8B-B14F-4D97-AF65-F5344CB8AC3E}">
        <p14:creationId xmlns="" xmlns:p14="http://schemas.microsoft.com/office/powerpoint/2010/main" val="1548672321"/>
      </p:ext>
    </p:extLst>
  </p:cSld>
  <p:clrMapOvr>
    <a:masterClrMapping/>
  </p:clrMapOvr>
  <p:transition spd="med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 - 3 Aci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1451341096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0320" y="2336873"/>
            <a:ext cx="4698358" cy="3599316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94123" y="2336873"/>
            <a:ext cx="4700058" cy="3599316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5A6C69-6797-4E8A-BF37-F2C3751466E9}" type="datetimeFigureOut">
              <a:rPr lang="en-US" dirty="0"/>
              <a:pPr/>
              <a:t>7/12/2019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1" name="Picture 10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753229"/>
            <a:ext cx="9613863" cy="1080937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6350" y="2336873"/>
            <a:ext cx="4472327" cy="69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0322" y="3030008"/>
            <a:ext cx="4698355" cy="2906179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20154" y="2336873"/>
            <a:ext cx="4474028" cy="69207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94123" y="3030008"/>
            <a:ext cx="4700059" cy="2906179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014A1-A632-4878-A0D3-F52BA7563730}" type="datetimeFigureOut">
              <a:rPr lang="en-US" dirty="0"/>
              <a:pPr/>
              <a:t>7/12/2019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7" name="Picture 6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9F462-093F-4566-844B-4C71F2739DA5}" type="datetimeFigureOut">
              <a:rPr lang="en-US" dirty="0"/>
              <a:pPr/>
              <a:t>7/12/2019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D-ShadowShor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4A7AC-904D-4781-85BA-7D10C17ED021}" type="datetimeFigureOut">
              <a:rPr lang="en-US" dirty="0"/>
              <a:pPr/>
              <a:t>7/12/2019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1" y="753227"/>
            <a:ext cx="9613859" cy="108094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5846" y="2336873"/>
            <a:ext cx="5608336" cy="3599313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2336872"/>
            <a:ext cx="3790078" cy="359931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31444B-B92B-4E27-8C94-BB93EAF5CB18}" type="datetimeFigureOut">
              <a:rPr lang="en-US" dirty="0"/>
              <a:pPr/>
              <a:t>7/12/2019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3" y="753228"/>
            <a:ext cx="9613857" cy="1080938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68333" y="2336874"/>
            <a:ext cx="5425849" cy="3599312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 smtClean="0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3" y="2336873"/>
            <a:ext cx="3876256" cy="3599315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EFA5E-FA76-400D-B3DC-F0BA90E6D107}" type="datetimeFigureOut">
              <a:rPr lang="en-US" dirty="0"/>
              <a:pPr/>
              <a:t>7/12/2019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1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17" Type="http://schemas.openxmlformats.org/officeDocument/2006/relationships/slideLayout" Target="../slideLayouts/slideLayout34.xml"/><Relationship Id="rId2" Type="http://schemas.openxmlformats.org/officeDocument/2006/relationships/slideLayout" Target="../slideLayouts/slideLayout19.xml"/><Relationship Id="rId16" Type="http://schemas.openxmlformats.org/officeDocument/2006/relationships/slideLayout" Target="../slideLayouts/slideLayout33.xml"/><Relationship Id="rId20" Type="http://schemas.openxmlformats.org/officeDocument/2006/relationships/theme" Target="../theme/theme2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27.xml"/><Relationship Id="rId19" Type="http://schemas.openxmlformats.org/officeDocument/2006/relationships/slideLayout" Target="../slideLayouts/slideLayout36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ashOverlay-FullResolve.png"/>
          <p:cNvPicPr>
            <a:picLocks noChangeAspect="1"/>
          </p:cNvPicPr>
          <p:nvPr/>
        </p:nvPicPr>
        <p:blipFill>
          <a:blip r:embed="rId19">
            <a:alphaModFix amt="10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1" y="2336873"/>
            <a:ext cx="9613861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0981" y="593618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6E9DEC-419B-4CC5-A080-3B06BD5A8291}" type="datetimeFigureOut">
              <a:rPr lang="en-US" dirty="0"/>
              <a:pPr/>
              <a:t>7/12/2019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0321" y="5936188"/>
            <a:ext cx="68706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29455" y="753227"/>
            <a:ext cx="1154151" cy="1090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smtClean="0">
                <a:solidFill>
                  <a:srgbClr val="D06F1E">
                    <a:lumMod val="50000"/>
                  </a:srgbClr>
                </a:solidFill>
              </a:rPr>
              <a:pPr/>
              <a:t>7/12/2019</a:t>
            </a:fld>
            <a:endParaRPr lang="en-US" dirty="0">
              <a:solidFill>
                <a:srgbClr val="D06F1E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US" dirty="0">
              <a:solidFill>
                <a:srgbClr val="D06F1E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smtClean="0">
                <a:solidFill>
                  <a:srgbClr val="D06F1E">
                    <a:lumMod val="5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D06F1E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54504829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3681" r:id="rId12"/>
    <p:sldLayoutId id="2147483682" r:id="rId13"/>
    <p:sldLayoutId id="2147483683" r:id="rId14"/>
    <p:sldLayoutId id="2147483684" r:id="rId15"/>
    <p:sldLayoutId id="2147483685" r:id="rId16"/>
    <p:sldLayoutId id="2147483686" r:id="rId17"/>
    <p:sldLayoutId id="2147483687" r:id="rId18"/>
    <p:sldLayoutId id="2147483688" r:id="rId19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4pPr>
      <a:lvl5pPr marL="21145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3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3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hyperlink" Target="mailto:robecunha@uol.com.br" TargetMode="External"/><Relationship Id="rId1" Type="http://schemas.openxmlformats.org/officeDocument/2006/relationships/slideLayout" Target="../slideLayouts/slideLayout3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734786" y="1651715"/>
            <a:ext cx="10825843" cy="3615267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pt-BR" sz="3600" b="1" u="sng" dirty="0" smtClean="0">
                <a:solidFill>
                  <a:schemeClr val="bg1"/>
                </a:solidFill>
              </a:rPr>
              <a:t>ACAMPAMENTOS  E  CLÍNICAS MÉDICAS</a:t>
            </a:r>
          </a:p>
          <a:p>
            <a:pPr marL="0" indent="0" algn="ctr">
              <a:buNone/>
            </a:pPr>
            <a:r>
              <a:rPr lang="pt-BR" sz="3600" b="1" dirty="0" smtClean="0">
                <a:solidFill>
                  <a:schemeClr val="bg1"/>
                </a:solidFill>
              </a:rPr>
              <a:t>SERVIÇO DE AMOR</a:t>
            </a:r>
          </a:p>
          <a:p>
            <a:pPr marL="0" indent="0" algn="ctr">
              <a:buNone/>
            </a:pPr>
            <a:r>
              <a:rPr lang="pt-BR" sz="3600" b="1" dirty="0" smtClean="0">
                <a:solidFill>
                  <a:schemeClr val="bg1"/>
                </a:solidFill>
              </a:rPr>
              <a:t>CONSULTAS DE ATENÇÃO MÉDICA   ENFERMAGEM</a:t>
            </a:r>
          </a:p>
          <a:p>
            <a:pPr marL="0" indent="0" algn="ctr">
              <a:buNone/>
            </a:pPr>
            <a:r>
              <a:rPr lang="pt-BR" sz="3600" b="1" dirty="0" smtClean="0">
                <a:solidFill>
                  <a:schemeClr val="bg1"/>
                </a:solidFill>
              </a:rPr>
              <a:t>MÉDICO</a:t>
            </a:r>
          </a:p>
          <a:p>
            <a:pPr marL="0" indent="0" algn="ctr">
              <a:buNone/>
            </a:pPr>
            <a:r>
              <a:rPr lang="pt-BR" sz="3600" b="1" dirty="0" smtClean="0">
                <a:solidFill>
                  <a:schemeClr val="bg1"/>
                </a:solidFill>
              </a:rPr>
              <a:t>DENTISTA</a:t>
            </a:r>
          </a:p>
          <a:p>
            <a:pPr marL="0" indent="0" algn="ctr">
              <a:buNone/>
            </a:pPr>
            <a:r>
              <a:rPr lang="pt-BR" sz="3600" b="1" dirty="0" smtClean="0">
                <a:solidFill>
                  <a:schemeClr val="bg1"/>
                </a:solidFill>
              </a:rPr>
              <a:t>ENFERMEIRA</a:t>
            </a:r>
          </a:p>
          <a:p>
            <a:pPr marL="0" indent="0" algn="ctr">
              <a:buNone/>
            </a:pPr>
            <a:r>
              <a:rPr lang="pt-BR" sz="3600" b="1" dirty="0" smtClean="0">
                <a:solidFill>
                  <a:schemeClr val="bg1"/>
                </a:solidFill>
              </a:rPr>
              <a:t>VETERINÁRIO</a:t>
            </a:r>
          </a:p>
          <a:p>
            <a:pPr marL="0" indent="0" algn="ctr">
              <a:buNone/>
            </a:pPr>
            <a:r>
              <a:rPr lang="pt-BR" sz="3200" b="1" dirty="0" smtClean="0">
                <a:solidFill>
                  <a:schemeClr val="bg1"/>
                </a:solidFill>
              </a:rPr>
              <a:t>DOAÇÃO DE SANGUE</a:t>
            </a:r>
            <a:endParaRPr lang="pt-BR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67312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22810" y="4879127"/>
            <a:ext cx="11878691" cy="1423249"/>
          </a:xfrm>
        </p:spPr>
        <p:txBody>
          <a:bodyPr>
            <a:normAutofit fontScale="90000"/>
          </a:bodyPr>
          <a:lstStyle/>
          <a:p>
            <a:pPr algn="ctr">
              <a:lnSpc>
                <a:spcPct val="150000"/>
              </a:lnSpc>
            </a:pPr>
            <a:r>
              <a:rPr lang="pt-BR" b="1" dirty="0" smtClean="0">
                <a:solidFill>
                  <a:schemeClr val="bg1"/>
                </a:solidFill>
              </a:rPr>
              <a:t>Acampamento  MÉDICO </a:t>
            </a:r>
            <a:br>
              <a:rPr lang="pt-BR" b="1" dirty="0" smtClean="0">
                <a:solidFill>
                  <a:schemeClr val="bg1"/>
                </a:solidFill>
              </a:rPr>
            </a:br>
            <a:r>
              <a:rPr lang="pt-BR" b="1" dirty="0" smtClean="0">
                <a:solidFill>
                  <a:schemeClr val="bg1"/>
                </a:solidFill>
              </a:rPr>
              <a:t>SAN  FRANCISCO,  PERU</a:t>
            </a:r>
            <a:br>
              <a:rPr lang="pt-BR" b="1" dirty="0" smtClean="0">
                <a:solidFill>
                  <a:schemeClr val="bg1"/>
                </a:solidFill>
              </a:rPr>
            </a:br>
            <a:r>
              <a:rPr lang="pt-BR" b="1" dirty="0" smtClean="0">
                <a:solidFill>
                  <a:schemeClr val="bg1"/>
                </a:solidFill>
              </a:rPr>
              <a:t>16  DE  Dezembro  DE  2018 </a:t>
            </a:r>
            <a:endParaRPr lang="pt-BR" b="1" dirty="0">
              <a:solidFill>
                <a:schemeClr val="bg1"/>
              </a:solidFill>
            </a:endParaRPr>
          </a:p>
        </p:txBody>
      </p:sp>
      <p:pic>
        <p:nvPicPr>
          <p:cNvPr id="1028" name="Picture 4" descr="https://i0.wp.com/saiuniverse.sathyasai.org/cms/wp-content/uploads/2019/02/MEDICAL-CAMP-REGION-22-ZONE-2B-PERU-General-Medicine-Doctor-16-DEC-2018.jpg?resize=800%2C6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4434" y="0"/>
            <a:ext cx="6177566" cy="430106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030" name="Picture 6" descr="https://i1.wp.com/saiuniverse.sathyasai.org/cms/wp-content/uploads/2019/02/MEDICAL-CAMP-REGION-22-ZONE-2B-PERU-Queue-2-16-DEC-2018.jpg?resize=800%2C6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6014434" cy="430106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="" xmlns:p14="http://schemas.microsoft.com/office/powerpoint/2010/main" val="3170791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993466" y="5022444"/>
            <a:ext cx="8534400" cy="1507067"/>
          </a:xfrm>
        </p:spPr>
        <p:txBody>
          <a:bodyPr>
            <a:normAutofit fontScale="90000"/>
          </a:bodyPr>
          <a:lstStyle/>
          <a:p>
            <a:pPr algn="ctr">
              <a:lnSpc>
                <a:spcPct val="150000"/>
              </a:lnSpc>
            </a:pPr>
            <a:r>
              <a:rPr lang="pt-BR" b="1" dirty="0" err="1" smtClean="0">
                <a:solidFill>
                  <a:schemeClr val="bg1"/>
                </a:solidFill>
              </a:rPr>
              <a:t>aCAMPAMENTO</a:t>
            </a:r>
            <a:r>
              <a:rPr lang="pt-BR" b="1" dirty="0" smtClean="0">
                <a:solidFill>
                  <a:schemeClr val="bg1"/>
                </a:solidFill>
              </a:rPr>
              <a:t> MÉDICO PEDIÁTRICO  CORRALITO, VENEZUELA </a:t>
            </a:r>
            <a:br>
              <a:rPr lang="pt-BR" b="1" dirty="0" smtClean="0">
                <a:solidFill>
                  <a:schemeClr val="bg1"/>
                </a:solidFill>
              </a:rPr>
            </a:br>
            <a:r>
              <a:rPr lang="pt-BR" b="1" dirty="0" smtClean="0">
                <a:solidFill>
                  <a:schemeClr val="bg1"/>
                </a:solidFill>
              </a:rPr>
              <a:t>23 DE </a:t>
            </a:r>
            <a:r>
              <a:rPr lang="pt-BR" b="1" dirty="0" err="1" smtClean="0">
                <a:solidFill>
                  <a:schemeClr val="bg1"/>
                </a:solidFill>
              </a:rPr>
              <a:t>FEvereiro</a:t>
            </a:r>
            <a:r>
              <a:rPr lang="pt-BR" b="1" dirty="0" smtClean="0">
                <a:solidFill>
                  <a:schemeClr val="bg1"/>
                </a:solidFill>
              </a:rPr>
              <a:t> DE 2019</a:t>
            </a:r>
            <a:endParaRPr lang="pt-BR" b="1" dirty="0">
              <a:solidFill>
                <a:schemeClr val="bg1"/>
              </a:solidFill>
            </a:endParaRP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5730" y="0"/>
            <a:ext cx="6748457" cy="470262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="" xmlns:p14="http://schemas.microsoft.com/office/powerpoint/2010/main" val="176744518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4212" y="4715932"/>
            <a:ext cx="10870479" cy="1507067"/>
          </a:xfrm>
        </p:spPr>
        <p:txBody>
          <a:bodyPr>
            <a:noAutofit/>
          </a:bodyPr>
          <a:lstStyle/>
          <a:p>
            <a:pPr algn="ctr"/>
            <a:r>
              <a:rPr lang="pt-BR" b="1" dirty="0" smtClean="0">
                <a:solidFill>
                  <a:schemeClr val="bg1"/>
                </a:solidFill>
              </a:rPr>
              <a:t>ACAMPAMENTO MÉDICO EM LIMA-PERU</a:t>
            </a:r>
            <a:br>
              <a:rPr lang="pt-BR" b="1" dirty="0" smtClean="0">
                <a:solidFill>
                  <a:schemeClr val="bg1"/>
                </a:solidFill>
              </a:rPr>
            </a:br>
            <a:r>
              <a:rPr lang="pt-BR" b="1" dirty="0" smtClean="0">
                <a:solidFill>
                  <a:schemeClr val="bg1"/>
                </a:solidFill>
              </a:rPr>
              <a:t>23 DE MAIO DE 2019</a:t>
            </a:r>
            <a:endParaRPr lang="pt-BR" b="1" dirty="0">
              <a:solidFill>
                <a:schemeClr val="bg1"/>
              </a:solidFill>
            </a:endParaRP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4382" y="1"/>
            <a:ext cx="6227618" cy="4551216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5964382" cy="455121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55964103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" y="2389910"/>
            <a:ext cx="12192000" cy="3060000"/>
          </a:xfrm>
        </p:spPr>
        <p:txBody>
          <a:bodyPr>
            <a:normAutofit fontScale="90000"/>
          </a:bodyPr>
          <a:lstStyle/>
          <a:p>
            <a:pPr algn="ctr"/>
            <a:r>
              <a:rPr lang="pt-BR" b="1" dirty="0" smtClean="0"/>
              <a:t>MENSAGEM DE SWAMI PARA OS MÉDICOS</a:t>
            </a:r>
            <a:r>
              <a:rPr lang="pt-BR" b="1" dirty="0"/>
              <a:t/>
            </a:r>
            <a:br>
              <a:rPr lang="pt-BR" b="1" dirty="0"/>
            </a:br>
            <a:r>
              <a:rPr lang="pt-BR" b="1" dirty="0" smtClean="0"/>
              <a:t/>
            </a:r>
            <a:br>
              <a:rPr lang="pt-BR" b="1" dirty="0" smtClean="0"/>
            </a:br>
            <a:r>
              <a:rPr lang="pt-BR" sz="4000" dirty="0" smtClean="0"/>
              <a:t>‘’</a:t>
            </a:r>
            <a:r>
              <a:rPr lang="pt-BR" sz="4000" b="1" dirty="0" smtClean="0"/>
              <a:t>Eu também devo assinalar para os médicos que prestam serviços aqui que talvez as palavras doces e suaves que eles dizem e o amor e a solidariedade que eles demonstram podem curar melhor e mais rapidamente as doenças de seus pacientes, ainda mais do que os remédios que eles prescrevem. </a:t>
            </a:r>
            <a:br>
              <a:rPr lang="pt-BR" sz="4000" b="1" dirty="0" smtClean="0"/>
            </a:br>
            <a:r>
              <a:rPr lang="pt-BR" sz="4000" b="1" dirty="0" smtClean="0"/>
              <a:t>Considere-os como seus próprios parentes e conhecidos, como seus convidados especiais, como seus amigos mais íntimos e atenda-os com amor e com cuidado inabalável. Apelo a vocês  para que mantenham esta atitude em qualquer situação’’   </a:t>
            </a:r>
            <a:r>
              <a:rPr lang="pt-BR" sz="4000" b="1" dirty="0" err="1" smtClean="0"/>
              <a:t>Sathya</a:t>
            </a:r>
            <a:r>
              <a:rPr lang="pt-BR" sz="4000" b="1" dirty="0" smtClean="0"/>
              <a:t> Sai Baba</a:t>
            </a:r>
            <a:br>
              <a:rPr lang="pt-BR" sz="4000" b="1" dirty="0" smtClean="0"/>
            </a:br>
            <a:r>
              <a:rPr lang="pt-BR" b="1" dirty="0" smtClean="0"/>
              <a:t>                                                   </a:t>
            </a:r>
            <a:r>
              <a:rPr lang="pt-BR" b="1" dirty="0">
                <a:solidFill>
                  <a:schemeClr val="bg1"/>
                </a:solidFill>
              </a:rPr>
              <a:t/>
            </a:r>
            <a:br>
              <a:rPr lang="pt-BR" b="1" dirty="0">
                <a:solidFill>
                  <a:schemeClr val="bg1"/>
                </a:solidFill>
              </a:rPr>
            </a:br>
            <a:r>
              <a:rPr lang="pt-BR" sz="4000" b="1" dirty="0" smtClean="0"/>
              <a:t>                       </a:t>
            </a:r>
            <a:r>
              <a:rPr lang="pt-BR" dirty="0" smtClean="0"/>
              <a:t>-</a:t>
            </a:r>
            <a:endParaRPr lang="pt-BR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12432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4211" y="4748596"/>
            <a:ext cx="10461529" cy="2058941"/>
          </a:xfrm>
        </p:spPr>
        <p:txBody>
          <a:bodyPr/>
          <a:lstStyle/>
          <a:p>
            <a:pPr algn="ctr"/>
            <a:r>
              <a:rPr lang="pt-BR" b="1" dirty="0" err="1" smtClean="0">
                <a:solidFill>
                  <a:schemeClr val="bg1"/>
                </a:solidFill>
              </a:rPr>
              <a:t>ACampameNto</a:t>
            </a:r>
            <a:r>
              <a:rPr lang="pt-BR" b="1" dirty="0" smtClean="0">
                <a:solidFill>
                  <a:schemeClr val="bg1"/>
                </a:solidFill>
              </a:rPr>
              <a:t> </a:t>
            </a:r>
            <a:r>
              <a:rPr lang="pt-BR" b="1" dirty="0" err="1" smtClean="0">
                <a:solidFill>
                  <a:schemeClr val="bg1"/>
                </a:solidFill>
              </a:rPr>
              <a:t>mÉdico</a:t>
            </a:r>
            <a:r>
              <a:rPr lang="pt-BR" b="1" dirty="0">
                <a:solidFill>
                  <a:schemeClr val="bg1"/>
                </a:solidFill>
              </a:rPr>
              <a:t> </a:t>
            </a:r>
            <a:r>
              <a:rPr lang="pt-BR" b="1" dirty="0" smtClean="0">
                <a:solidFill>
                  <a:schemeClr val="bg1"/>
                </a:solidFill>
              </a:rPr>
              <a:t/>
            </a:r>
            <a:br>
              <a:rPr lang="pt-BR" b="1" dirty="0" smtClean="0">
                <a:solidFill>
                  <a:schemeClr val="bg1"/>
                </a:solidFill>
              </a:rPr>
            </a:br>
            <a:r>
              <a:rPr lang="pt-BR" b="1" dirty="0" err="1" smtClean="0">
                <a:solidFill>
                  <a:schemeClr val="bg1"/>
                </a:solidFill>
              </a:rPr>
              <a:t>gonzales</a:t>
            </a:r>
            <a:r>
              <a:rPr lang="pt-BR" b="1" dirty="0" smtClean="0">
                <a:solidFill>
                  <a:schemeClr val="bg1"/>
                </a:solidFill>
              </a:rPr>
              <a:t> </a:t>
            </a:r>
            <a:r>
              <a:rPr lang="pt-BR" b="1" dirty="0" err="1" smtClean="0">
                <a:solidFill>
                  <a:schemeClr val="bg1"/>
                </a:solidFill>
              </a:rPr>
              <a:t>catan</a:t>
            </a:r>
            <a:r>
              <a:rPr lang="pt-BR" b="1" dirty="0" smtClean="0">
                <a:solidFill>
                  <a:schemeClr val="bg1"/>
                </a:solidFill>
              </a:rPr>
              <a:t>, ARGENTINA</a:t>
            </a:r>
            <a:br>
              <a:rPr lang="pt-BR" b="1" dirty="0" smtClean="0">
                <a:solidFill>
                  <a:schemeClr val="bg1"/>
                </a:solidFill>
              </a:rPr>
            </a:br>
            <a:r>
              <a:rPr lang="pt-BR" b="1" dirty="0" smtClean="0">
                <a:solidFill>
                  <a:schemeClr val="bg1"/>
                </a:solidFill>
              </a:rPr>
              <a:t>25 de </a:t>
            </a:r>
            <a:r>
              <a:rPr lang="pt-BR" b="1" dirty="0" err="1" smtClean="0">
                <a:solidFill>
                  <a:schemeClr val="bg1"/>
                </a:solidFill>
              </a:rPr>
              <a:t>juNHO</a:t>
            </a:r>
            <a:r>
              <a:rPr lang="pt-BR" b="1" dirty="0" smtClean="0">
                <a:solidFill>
                  <a:schemeClr val="bg1"/>
                </a:solidFill>
              </a:rPr>
              <a:t> de 2017 </a:t>
            </a:r>
            <a:endParaRPr lang="pt-BR" b="1" dirty="0">
              <a:solidFill>
                <a:schemeClr val="bg1"/>
              </a:solidFill>
            </a:endParaRPr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165733" cy="462430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8913" y="5139"/>
            <a:ext cx="6183087" cy="46373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="" xmlns:p14="http://schemas.microsoft.com/office/powerpoint/2010/main" val="1101221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948937" y="5320698"/>
            <a:ext cx="8534400" cy="1507067"/>
          </a:xfrm>
        </p:spPr>
        <p:txBody>
          <a:bodyPr/>
          <a:lstStyle/>
          <a:p>
            <a:pPr algn="ctr"/>
            <a:r>
              <a:rPr lang="pt-BR" b="1" dirty="0" smtClean="0">
                <a:solidFill>
                  <a:schemeClr val="bg1"/>
                </a:solidFill>
              </a:rPr>
              <a:t>CARACAS, VENEZUELA</a:t>
            </a:r>
            <a:br>
              <a:rPr lang="pt-BR" b="1" dirty="0" smtClean="0">
                <a:solidFill>
                  <a:schemeClr val="bg1"/>
                </a:solidFill>
              </a:rPr>
            </a:br>
            <a:r>
              <a:rPr lang="pt-BR" b="1" dirty="0" smtClean="0">
                <a:solidFill>
                  <a:schemeClr val="bg1"/>
                </a:solidFill>
              </a:rPr>
              <a:t>29 DE SETEMBRO DE 2018</a:t>
            </a:r>
            <a:endParaRPr lang="pt-BR" b="1" dirty="0">
              <a:solidFill>
                <a:schemeClr val="bg1"/>
              </a:solidFill>
            </a:endParaRP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04515" y="0"/>
            <a:ext cx="6096000" cy="52578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104515" cy="52578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="" xmlns:p14="http://schemas.microsoft.com/office/powerpoint/2010/main" val="123153553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29147" y="4960873"/>
            <a:ext cx="10288588" cy="1507067"/>
          </a:xfrm>
        </p:spPr>
        <p:txBody>
          <a:bodyPr>
            <a:normAutofit/>
          </a:bodyPr>
          <a:lstStyle/>
          <a:p>
            <a:pPr algn="ctr"/>
            <a:r>
              <a:rPr lang="pt-BR" b="1" dirty="0" smtClean="0">
                <a:solidFill>
                  <a:schemeClr val="bg1"/>
                </a:solidFill>
              </a:rPr>
              <a:t>Repouso  dos  idosos  de  </a:t>
            </a:r>
            <a:r>
              <a:rPr lang="pt-BR" b="1" dirty="0" err="1" smtClean="0">
                <a:solidFill>
                  <a:schemeClr val="bg1"/>
                </a:solidFill>
              </a:rPr>
              <a:t>san</a:t>
            </a:r>
            <a:r>
              <a:rPr lang="pt-BR" b="1" dirty="0" smtClean="0">
                <a:solidFill>
                  <a:schemeClr val="bg1"/>
                </a:solidFill>
              </a:rPr>
              <a:t>  </a:t>
            </a:r>
            <a:r>
              <a:rPr lang="pt-BR" b="1" dirty="0" err="1" smtClean="0">
                <a:solidFill>
                  <a:schemeClr val="bg1"/>
                </a:solidFill>
              </a:rPr>
              <a:t>antonio</a:t>
            </a:r>
            <a:r>
              <a:rPr lang="pt-BR" b="1" dirty="0" smtClean="0">
                <a:solidFill>
                  <a:schemeClr val="bg1"/>
                </a:solidFill>
              </a:rPr>
              <a:t>,</a:t>
            </a:r>
            <a:br>
              <a:rPr lang="pt-BR" b="1" dirty="0" smtClean="0">
                <a:solidFill>
                  <a:schemeClr val="bg1"/>
                </a:solidFill>
              </a:rPr>
            </a:br>
            <a:r>
              <a:rPr lang="pt-BR" b="1" dirty="0" smtClean="0">
                <a:solidFill>
                  <a:schemeClr val="bg1"/>
                </a:solidFill>
              </a:rPr>
              <a:t>CARACAS, 30 DE SETEMBRO DE 2018</a:t>
            </a:r>
            <a:endParaRPr lang="pt-BR" b="1" dirty="0">
              <a:solidFill>
                <a:schemeClr val="bg1"/>
              </a:solidFill>
            </a:endParaRP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30836" y="0"/>
            <a:ext cx="4532992" cy="43010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1967" y="0"/>
            <a:ext cx="3855820" cy="43010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3854" y="0"/>
            <a:ext cx="3906981" cy="43010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74077032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65856" y="4764925"/>
            <a:ext cx="10683443" cy="2017377"/>
          </a:xfrm>
        </p:spPr>
        <p:txBody>
          <a:bodyPr>
            <a:normAutofit/>
          </a:bodyPr>
          <a:lstStyle/>
          <a:p>
            <a:pPr algn="ctr"/>
            <a:r>
              <a:rPr lang="pt-BR" b="1" dirty="0" smtClean="0">
                <a:solidFill>
                  <a:schemeClr val="bg1"/>
                </a:solidFill>
              </a:rPr>
              <a:t> ACAMPAMENTO DENTÁRIO EM BARUTA,</a:t>
            </a:r>
            <a:br>
              <a:rPr lang="pt-BR" b="1" dirty="0" smtClean="0">
                <a:solidFill>
                  <a:schemeClr val="bg1"/>
                </a:solidFill>
              </a:rPr>
            </a:br>
            <a:r>
              <a:rPr lang="pt-BR" b="1" dirty="0" smtClean="0">
                <a:solidFill>
                  <a:schemeClr val="bg1"/>
                </a:solidFill>
              </a:rPr>
              <a:t>VENEZUELA, 10 DE NOVEMBRO DE 2018</a:t>
            </a:r>
            <a:endParaRPr lang="pt-BR" b="1" dirty="0">
              <a:solidFill>
                <a:schemeClr val="bg1"/>
              </a:solidFill>
            </a:endParaRP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380018" cy="44873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0018" y="0"/>
            <a:ext cx="5811982" cy="44873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163920154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349786" y="5545820"/>
            <a:ext cx="9613861" cy="1312180"/>
          </a:xfrm>
        </p:spPr>
        <p:txBody>
          <a:bodyPr>
            <a:normAutofit fontScale="90000"/>
          </a:bodyPr>
          <a:lstStyle/>
          <a:p>
            <a:pPr algn="ctr"/>
            <a:r>
              <a:rPr lang="pt-BR" b="1" dirty="0" smtClean="0">
                <a:solidFill>
                  <a:schemeClr val="bg1"/>
                </a:solidFill>
              </a:rPr>
              <a:t>ACAMPAMENTO  MÉDICO  EM PRASANTHI,</a:t>
            </a:r>
            <a:br>
              <a:rPr lang="pt-BR" b="1" dirty="0" smtClean="0">
                <a:solidFill>
                  <a:schemeClr val="bg1"/>
                </a:solidFill>
              </a:rPr>
            </a:br>
            <a:r>
              <a:rPr lang="pt-BR" b="1" dirty="0" smtClean="0">
                <a:solidFill>
                  <a:schemeClr val="bg1"/>
                </a:solidFill>
              </a:rPr>
              <a:t> NA  CELEBRAÇÃO  DOS  93  ANOS  DE  SWAMI</a:t>
            </a:r>
            <a:br>
              <a:rPr lang="pt-BR" b="1" dirty="0" smtClean="0">
                <a:solidFill>
                  <a:schemeClr val="bg1"/>
                </a:solidFill>
              </a:rPr>
            </a:br>
            <a:r>
              <a:rPr lang="pt-BR" b="1" dirty="0" smtClean="0">
                <a:solidFill>
                  <a:schemeClr val="bg1"/>
                </a:solidFill>
              </a:rPr>
              <a:t>  NOVEMBRO DE 2018</a:t>
            </a:r>
            <a:endParaRPr lang="pt-BR" b="1" dirty="0">
              <a:solidFill>
                <a:schemeClr val="bg1"/>
              </a:solidFill>
            </a:endParaRPr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14600" y="5980"/>
            <a:ext cx="6899564" cy="550718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="" xmlns:p14="http://schemas.microsoft.com/office/powerpoint/2010/main" val="3405990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" y="10334"/>
            <a:ext cx="5567826" cy="49512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7527" y="10334"/>
            <a:ext cx="5954473" cy="494607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0" name="Título 9"/>
          <p:cNvSpPr>
            <a:spLocks noGrp="1"/>
          </p:cNvSpPr>
          <p:nvPr>
            <p:ph type="title"/>
          </p:nvPr>
        </p:nvSpPr>
        <p:spPr>
          <a:xfrm>
            <a:off x="1238709" y="5395720"/>
            <a:ext cx="9613861" cy="1080938"/>
          </a:xfrm>
        </p:spPr>
        <p:txBody>
          <a:bodyPr>
            <a:noAutofit/>
          </a:bodyPr>
          <a:lstStyle/>
          <a:p>
            <a:pPr algn="ctr"/>
            <a:r>
              <a:rPr lang="pt-BR" sz="3200" b="1" dirty="0" smtClean="0">
                <a:solidFill>
                  <a:schemeClr val="bg1"/>
                </a:solidFill>
              </a:rPr>
              <a:t>ASSISTÊNCIA  MÉDICA  COM  TRADUTORES </a:t>
            </a:r>
            <a:br>
              <a:rPr lang="pt-BR" sz="3200" b="1" dirty="0" smtClean="0">
                <a:solidFill>
                  <a:schemeClr val="bg1"/>
                </a:solidFill>
              </a:rPr>
            </a:br>
            <a:r>
              <a:rPr lang="pt-BR" sz="3200" b="1" dirty="0" smtClean="0">
                <a:solidFill>
                  <a:schemeClr val="bg1"/>
                </a:solidFill>
              </a:rPr>
              <a:t> NOVEMBRO  DE  2018</a:t>
            </a:r>
            <a:br>
              <a:rPr lang="pt-BR" sz="3200" b="1" dirty="0" smtClean="0">
                <a:solidFill>
                  <a:schemeClr val="bg1"/>
                </a:solidFill>
              </a:rPr>
            </a:br>
            <a:r>
              <a:rPr lang="pt-BR" sz="3200" b="1" dirty="0" smtClean="0">
                <a:solidFill>
                  <a:schemeClr val="bg1"/>
                </a:solidFill>
              </a:rPr>
              <a:t>79 médicos e voluntários em geral de 19 países,</a:t>
            </a:r>
            <a:br>
              <a:rPr lang="pt-BR" sz="3200" b="1" dirty="0" smtClean="0">
                <a:solidFill>
                  <a:schemeClr val="bg1"/>
                </a:solidFill>
              </a:rPr>
            </a:br>
            <a:r>
              <a:rPr lang="pt-BR" sz="3200" b="1" dirty="0" smtClean="0">
                <a:solidFill>
                  <a:schemeClr val="bg1"/>
                </a:solidFill>
              </a:rPr>
              <a:t>servindo mais de 7.944 pacientes</a:t>
            </a:r>
            <a:endParaRPr lang="pt-BR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12029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/>
          <a:srcRect l="17255" r="17373"/>
          <a:stretch/>
        </p:blipFill>
        <p:spPr>
          <a:xfrm>
            <a:off x="6433461" y="81645"/>
            <a:ext cx="5731329" cy="504998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5492970"/>
            <a:ext cx="12164789" cy="1080938"/>
          </a:xfrm>
        </p:spPr>
        <p:txBody>
          <a:bodyPr>
            <a:normAutofit fontScale="90000"/>
          </a:bodyPr>
          <a:lstStyle/>
          <a:p>
            <a:pPr algn="ctr">
              <a:lnSpc>
                <a:spcPct val="150000"/>
              </a:lnSpc>
            </a:pPr>
            <a:r>
              <a:rPr lang="pt-BR" b="1" dirty="0" smtClean="0">
                <a:solidFill>
                  <a:schemeClr val="bg1"/>
                </a:solidFill>
              </a:rPr>
              <a:t>MANIFESTAÇÕES  DE  SWAMI,  NO  ACAMPAMENTO  MÉDICO, </a:t>
            </a:r>
            <a:br>
              <a:rPr lang="pt-BR" b="1" dirty="0" smtClean="0">
                <a:solidFill>
                  <a:schemeClr val="bg1"/>
                </a:solidFill>
              </a:rPr>
            </a:br>
            <a:r>
              <a:rPr lang="pt-BR" b="1" dirty="0" smtClean="0">
                <a:solidFill>
                  <a:schemeClr val="bg1"/>
                </a:solidFill>
              </a:rPr>
              <a:t>EM PRASANTHI, NOVEMBRO DE 2018</a:t>
            </a:r>
            <a:endParaRPr lang="pt-BR" b="1" dirty="0">
              <a:solidFill>
                <a:schemeClr val="bg1"/>
              </a:solidFill>
            </a:endParaRP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830" y="97974"/>
            <a:ext cx="4798484" cy="504998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2081409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4294967295"/>
          </p:nvPr>
        </p:nvSpPr>
        <p:spPr>
          <a:xfrm>
            <a:off x="0" y="25400"/>
            <a:ext cx="12192000" cy="78819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t-BR" sz="3200" b="1" dirty="0" smtClean="0">
                <a:solidFill>
                  <a:schemeClr val="bg1"/>
                </a:solidFill>
              </a:rPr>
              <a:t>OPORTUNIDADES DE SERVIÇO EM PRASANTHI NILAYAM</a:t>
            </a:r>
          </a:p>
          <a:p>
            <a:pPr marL="0" indent="0" algn="ctr">
              <a:buNone/>
            </a:pPr>
            <a:r>
              <a:rPr lang="pt-BR" sz="3200" b="1" dirty="0" smtClean="0">
                <a:solidFill>
                  <a:schemeClr val="bg1"/>
                </a:solidFill>
              </a:rPr>
              <a:t>Acampamento  Médico, no Guru </a:t>
            </a:r>
            <a:r>
              <a:rPr lang="pt-BR" sz="3200" b="1" dirty="0" err="1" smtClean="0">
                <a:solidFill>
                  <a:schemeClr val="bg1"/>
                </a:solidFill>
              </a:rPr>
              <a:t>Purnima</a:t>
            </a:r>
            <a:r>
              <a:rPr lang="pt-BR" sz="3200" b="1" dirty="0" smtClean="0">
                <a:solidFill>
                  <a:schemeClr val="bg1"/>
                </a:solidFill>
              </a:rPr>
              <a:t> – </a:t>
            </a:r>
          </a:p>
          <a:p>
            <a:pPr marL="0" indent="0" algn="ctr">
              <a:buNone/>
            </a:pPr>
            <a:r>
              <a:rPr lang="pt-BR" sz="3200" b="1" dirty="0" smtClean="0">
                <a:solidFill>
                  <a:schemeClr val="bg1"/>
                </a:solidFill>
              </a:rPr>
              <a:t>13 a 17 Julho 2019 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pt-BR" sz="3200" b="1" dirty="0" smtClean="0">
                <a:solidFill>
                  <a:schemeClr val="bg1"/>
                </a:solidFill>
              </a:rPr>
              <a:t>Acampamento Médico, no Aniversário de 94 anos de </a:t>
            </a:r>
            <a:r>
              <a:rPr lang="pt-BR" sz="3200" b="1" dirty="0" err="1" smtClean="0">
                <a:solidFill>
                  <a:schemeClr val="bg1"/>
                </a:solidFill>
              </a:rPr>
              <a:t>Swami</a:t>
            </a:r>
            <a:r>
              <a:rPr lang="pt-BR" sz="3200" b="1" dirty="0" smtClean="0">
                <a:solidFill>
                  <a:schemeClr val="bg1"/>
                </a:solidFill>
              </a:rPr>
              <a:t>  18 a 25 Novembro de 2019</a:t>
            </a:r>
          </a:p>
          <a:p>
            <a:pPr marL="0" indent="0" algn="ctr">
              <a:buNone/>
            </a:pPr>
            <a:r>
              <a:rPr lang="pt-BR" sz="3200" b="1" dirty="0" smtClean="0">
                <a:solidFill>
                  <a:schemeClr val="bg1"/>
                </a:solidFill>
              </a:rPr>
              <a:t>Médicos Voluntários - </a:t>
            </a:r>
            <a:r>
              <a:rPr lang="pt-BR" sz="3200" b="1" dirty="0" err="1" smtClean="0">
                <a:solidFill>
                  <a:schemeClr val="bg1"/>
                </a:solidFill>
              </a:rPr>
              <a:t>K.Bangaruraju</a:t>
            </a:r>
            <a:r>
              <a:rPr lang="pt-BR" sz="3200" b="1" dirty="0" smtClean="0">
                <a:solidFill>
                  <a:schemeClr val="bg1"/>
                </a:solidFill>
              </a:rPr>
              <a:t>  </a:t>
            </a:r>
          </a:p>
          <a:p>
            <a:pPr marL="0" indent="0" algn="ctr">
              <a:buNone/>
            </a:pPr>
            <a:r>
              <a:rPr lang="pt-BR" sz="3200" b="1" dirty="0" smtClean="0">
                <a:solidFill>
                  <a:schemeClr val="bg1"/>
                </a:solidFill>
              </a:rPr>
              <a:t> Voluntários  em Geral – </a:t>
            </a:r>
            <a:r>
              <a:rPr lang="pt-BR" sz="3200" b="1" dirty="0" err="1" smtClean="0">
                <a:solidFill>
                  <a:schemeClr val="bg1"/>
                </a:solidFill>
              </a:rPr>
              <a:t>Hari</a:t>
            </a:r>
            <a:r>
              <a:rPr lang="pt-BR" sz="3200" b="1" dirty="0" smtClean="0">
                <a:solidFill>
                  <a:schemeClr val="bg1"/>
                </a:solidFill>
              </a:rPr>
              <a:t> </a:t>
            </a:r>
            <a:r>
              <a:rPr lang="pt-BR" sz="3200" b="1" dirty="0" err="1" smtClean="0">
                <a:solidFill>
                  <a:schemeClr val="bg1"/>
                </a:solidFill>
              </a:rPr>
              <a:t>Conjeevaram</a:t>
            </a:r>
            <a:endParaRPr lang="pt-BR" sz="3200" b="1" dirty="0" smtClean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pt-BR" sz="3200" b="1" dirty="0" smtClean="0">
                <a:solidFill>
                  <a:schemeClr val="bg1"/>
                </a:solidFill>
              </a:rPr>
              <a:t>Contato: Dr. Roberto Cunha  - Zona 2B </a:t>
            </a:r>
          </a:p>
          <a:p>
            <a:pPr marL="0" indent="0" algn="ctr">
              <a:buNone/>
            </a:pPr>
            <a:r>
              <a:rPr lang="pt-BR" sz="3200" b="1" dirty="0" smtClean="0">
                <a:solidFill>
                  <a:schemeClr val="bg1"/>
                </a:solidFill>
              </a:rPr>
              <a:t>e-mail: </a:t>
            </a:r>
            <a:r>
              <a:rPr lang="pt-BR" sz="3200" b="1" dirty="0" smtClean="0">
                <a:solidFill>
                  <a:schemeClr val="bg1"/>
                </a:solidFill>
                <a:hlinkClick r:id="rId2"/>
              </a:rPr>
              <a:t>robecunha@uol.com.br</a:t>
            </a:r>
            <a:r>
              <a:rPr lang="pt-BR" sz="3200" b="1" dirty="0" smtClean="0">
                <a:solidFill>
                  <a:schemeClr val="bg1"/>
                </a:solidFill>
              </a:rPr>
              <a:t>  - celular: 55 85 999869773</a:t>
            </a:r>
          </a:p>
          <a:p>
            <a:pPr marL="0" indent="0" algn="ctr">
              <a:buNone/>
            </a:pPr>
            <a:endParaRPr lang="pt-BR" sz="2800" dirty="0" smtClean="0"/>
          </a:p>
          <a:p>
            <a:pPr marL="0" indent="0" algn="ctr">
              <a:buNone/>
            </a:pPr>
            <a:endParaRPr lang="pt-BR" sz="2800" dirty="0"/>
          </a:p>
        </p:txBody>
      </p:sp>
    </p:spTree>
    <p:extLst>
      <p:ext uri="{BB962C8B-B14F-4D97-AF65-F5344CB8AC3E}">
        <p14:creationId xmlns="" xmlns:p14="http://schemas.microsoft.com/office/powerpoint/2010/main" val="116755458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erlim">
  <a:themeElements>
    <a:clrScheme name="Berlin">
      <a:dk1>
        <a:sysClr val="windowText" lastClr="000000"/>
      </a:dk1>
      <a:lt1>
        <a:sysClr val="window" lastClr="FFFFFF"/>
      </a:lt1>
      <a:dk2>
        <a:srgbClr val="9D360E"/>
      </a:dk2>
      <a:lt2>
        <a:srgbClr val="E7E6E6"/>
      </a:lt2>
      <a:accent1>
        <a:srgbClr val="F09415"/>
      </a:accent1>
      <a:accent2>
        <a:srgbClr val="C1B56B"/>
      </a:accent2>
      <a:accent3>
        <a:srgbClr val="4BAF73"/>
      </a:accent3>
      <a:accent4>
        <a:srgbClr val="5AA6C0"/>
      </a:accent4>
      <a:accent5>
        <a:srgbClr val="D17DF9"/>
      </a:accent5>
      <a:accent6>
        <a:srgbClr val="FA7E5C"/>
      </a:accent6>
      <a:hlink>
        <a:srgbClr val="FFAE3E"/>
      </a:hlink>
      <a:folHlink>
        <a:srgbClr val="FCC77E"/>
      </a:folHlink>
    </a:clrScheme>
    <a:fontScheme name="Berlin">
      <a:majorFont>
        <a:latin typeface="Trebuchet MS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erli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Berlin" id="{7B5DBA9E-B069-418E-9360-A61BDD0615A4}" vid="{C0CBE056-4EF4-4D92-969E-947779DA7AAA}"/>
    </a:ext>
  </a:extLst>
</a:theme>
</file>

<file path=ppt/theme/theme2.xml><?xml version="1.0" encoding="utf-8"?>
<a:theme xmlns:a="http://schemas.openxmlformats.org/drawingml/2006/main" name="Fatia">
  <a:themeElements>
    <a:clrScheme name="Fatia">
      <a:dk1>
        <a:sysClr val="windowText" lastClr="000000"/>
      </a:dk1>
      <a:lt1>
        <a:sysClr val="window" lastClr="FFFFFF"/>
      </a:lt1>
      <a:dk2>
        <a:srgbClr val="D06F1E"/>
      </a:dk2>
      <a:lt2>
        <a:srgbClr val="F0BE21"/>
      </a:lt2>
      <a:accent1>
        <a:srgbClr val="760603"/>
      </a:accent1>
      <a:accent2>
        <a:srgbClr val="9F761A"/>
      </a:accent2>
      <a:accent3>
        <a:srgbClr val="92A200"/>
      </a:accent3>
      <a:accent4>
        <a:srgbClr val="4AA157"/>
      </a:accent4>
      <a:accent5>
        <a:srgbClr val="46788D"/>
      </a:accent5>
      <a:accent6>
        <a:srgbClr val="A848A8"/>
      </a:accent6>
      <a:hlink>
        <a:srgbClr val="460402"/>
      </a:hlink>
      <a:folHlink>
        <a:srgbClr val="991111"/>
      </a:folHlink>
    </a:clrScheme>
    <a:fontScheme name="Fatia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Fatia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162000"/>
                <a:satMod val="200000"/>
                <a:lumMod val="124000"/>
              </a:schemeClr>
            </a:gs>
            <a:gs pos="100000">
              <a:schemeClr val="phClr">
                <a:shade val="96000"/>
                <a:hueMod val="88000"/>
                <a:satMod val="220000"/>
                <a:lumMod val="82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142000"/>
                <a:satMod val="200000"/>
                <a:lumMod val="118000"/>
              </a:schemeClr>
            </a:gs>
            <a:gs pos="100000">
              <a:schemeClr val="phClr">
                <a:shade val="92000"/>
                <a:hueMod val="22000"/>
                <a:satMod val="220000"/>
                <a:lumMod val="62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Slice" id="{0507925B-6AC9-4358-8E18-C330545D08F8}" vid="{282EB108-EDE6-4B8E-957B-D4A69BF580E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TM04033917[[fn=Berlim]]</Template>
  <TotalTime>610</TotalTime>
  <Words>135</Words>
  <Application>Microsoft Office PowerPoint</Application>
  <PresentationFormat>Custom</PresentationFormat>
  <Paragraphs>27</Paragraphs>
  <Slides>13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15" baseType="lpstr">
      <vt:lpstr>Berlim</vt:lpstr>
      <vt:lpstr>Fatia</vt:lpstr>
      <vt:lpstr>Slide 1</vt:lpstr>
      <vt:lpstr>ACampameNto mÉdico  gonzales catan, ARGENTINA 25 de juNHO de 2017 </vt:lpstr>
      <vt:lpstr>CARACAS, VENEZUELA 29 DE SETEMBRO DE 2018</vt:lpstr>
      <vt:lpstr>Repouso  dos  idosos  de  san  antonio, CARACAS, 30 DE SETEMBRO DE 2018</vt:lpstr>
      <vt:lpstr> ACAMPAMENTO DENTÁRIO EM BARUTA, VENEZUELA, 10 DE NOVEMBRO DE 2018</vt:lpstr>
      <vt:lpstr>ACAMPAMENTO  MÉDICO  EM PRASANTHI,  NA  CELEBRAÇÃO  DOS  93  ANOS  DE  SWAMI   NOVEMBRO DE 2018</vt:lpstr>
      <vt:lpstr>ASSISTÊNCIA  MÉDICA  COM  TRADUTORES   NOVEMBRO  DE  2018 79 médicos e voluntários em geral de 19 países, servindo mais de 7.944 pacientes</vt:lpstr>
      <vt:lpstr>MANIFESTAÇÕES  DE  SWAMI,  NO  ACAMPAMENTO  MÉDICO,  EM PRASANTHI, NOVEMBRO DE 2018</vt:lpstr>
      <vt:lpstr>Slide 9</vt:lpstr>
      <vt:lpstr>Acampamento  MÉDICO  SAN  FRANCISCO,  PERU 16  DE  Dezembro  DE  2018 </vt:lpstr>
      <vt:lpstr>aCAMPAMENTO MÉDICO PEDIÁTRICO  CORRALITO, VENEZUELA  23 DE FEvereiro DE 2019</vt:lpstr>
      <vt:lpstr>ACAMPAMENTO MÉDICO EM LIMA-PERU 23 DE MAIO DE 2019</vt:lpstr>
      <vt:lpstr>MENSAGEM DE SWAMI PARA OS MÉDICOS  ‘’Eu também devo assinalar para os médicos que prestam serviços aqui que talvez as palavras doces e suaves que eles dizem e o amor e a solidariedade que eles demonstram podem curar melhor e mais rapidamente as doenças de seus pacientes, ainda mais do que os remédios que eles prescrevem.  Considere-os como seus próprios parentes e conhecidos, como seus convidados especiais, como seus amigos mais íntimos e atenda-os com amor e com cuidado inabalável. Apelo a vocês  para que mantenham esta atitude em qualquer situação’’   Sathya Sai Baba                                                                            -</vt:lpstr>
    </vt:vector>
  </TitlesOfParts>
  <Company>Home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Cartaz abertura congresso</dc:title>
  <dc:creator>Roberto Cunha</dc:creator>
  <cp:lastModifiedBy>Fernanda Medeiros</cp:lastModifiedBy>
  <cp:revision>79</cp:revision>
  <dcterms:created xsi:type="dcterms:W3CDTF">2019-03-07T13:00:09Z</dcterms:created>
  <dcterms:modified xsi:type="dcterms:W3CDTF">2019-07-13T01:29:56Z</dcterms:modified>
</cp:coreProperties>
</file>